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9" r:id="rId24"/>
    <p:sldId id="278" r:id="rId25"/>
    <p:sldId id="279" r:id="rId26"/>
    <p:sldId id="280" r:id="rId27"/>
    <p:sldId id="281" r:id="rId28"/>
    <p:sldId id="282" r:id="rId29"/>
    <p:sldId id="283" r:id="rId30"/>
    <p:sldId id="284" r:id="rId31"/>
    <p:sldId id="285" r:id="rId32"/>
    <p:sldId id="286" r:id="rId33"/>
    <p:sldId id="287" r:id="rId34"/>
    <p:sldId id="288" r:id="rId35"/>
  </p:sldIdLst>
  <p:sldSz cx="13004800" cy="9753600"/>
  <p:notesSz cx="6858000" cy="9144000"/>
  <p:embeddedFontLst>
    <p:embeddedFont>
      <p:font typeface="Helvetica Neue" panose="02000503000000020004" pitchFamily="2" charset="0"/>
      <p:regular r:id="rId37"/>
      <p:bold r:id="rId38"/>
      <p:italic r:id="rId39"/>
      <p:boldItalic r:id="rId40"/>
    </p:embeddedFont>
    <p:embeddedFont>
      <p:font typeface="Red Hat Display" panose="02010303040201060303" pitchFamily="2" charset="0"/>
      <p:regular r:id="rId41"/>
      <p:bold r:id="rId42"/>
      <p:italic r:id="rId43"/>
      <p:boldItalic r:id="rId44"/>
    </p:embeddedFont>
    <p:embeddedFont>
      <p:font typeface="Red Hat Display Black" panose="02010303040201060303" pitchFamily="2" charset="0"/>
      <p:bold r:id="rId45"/>
      <p:italic r:id="rId46"/>
      <p:boldItalic r:id="rId47"/>
    </p:embeddedFont>
    <p:embeddedFont>
      <p:font typeface="Red Hat Display Medium" panose="02010303040201060303"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85" d="100"/>
          <a:sy n="85" d="100"/>
        </p:scale>
        <p:origin x="19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6" name="Google Shape;6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d203907a92_0_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dirty="0"/>
              <a:t>I bit like a normal Firewall but only for Web traffic. </a:t>
            </a:r>
            <a:r>
              <a:rPr lang="en-GB" dirty="0">
                <a:effectLst/>
                <a:latin typeface="Helvetica" pitchFamily="2" charset="0"/>
              </a:rPr>
              <a:t>Double W A F</a:t>
            </a:r>
          </a:p>
          <a:p>
            <a:pPr marL="0" lvl="0" indent="0" algn="l" rtl="0">
              <a:lnSpc>
                <a:spcPct val="117999"/>
              </a:lnSpc>
              <a:spcBef>
                <a:spcPts val="0"/>
              </a:spcBef>
              <a:spcAft>
                <a:spcPts val="0"/>
              </a:spcAft>
              <a:buSzPts val="1400"/>
              <a:buNone/>
            </a:pPr>
            <a:endParaRPr dirty="0"/>
          </a:p>
        </p:txBody>
      </p:sp>
      <p:sp>
        <p:nvSpPr>
          <p:cNvPr id="130" name="Google Shape;130;g2d203907a92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d203907a92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8" name="Google Shape;138;g2d203907a92_0_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1300"/>
              <a:t>Some of the traffic that comes to your Web Server are not good traffic and can be stopped already at the gate. Hackers are looking for specific files, folders or things they can use to get in.</a:t>
            </a:r>
            <a:endParaRPr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d203907a92_0_4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We host for example on AWS where they have their own WAF that you can add rules too</a:t>
            </a:r>
            <a:endParaRPr/>
          </a:p>
        </p:txBody>
      </p:sp>
      <p:sp>
        <p:nvSpPr>
          <p:cNvPr id="144" name="Google Shape;144;g2d203907a92_0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d203907a92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3" name="Google Shape;153;g2d203907a92_0_4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e1674f9839_0_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Client have grown so much that we had to handle the traffic to reduce traffic to FMS. We have +2000 app users, partners (IKEA etc), +150 web forms and more feeding and working with data from the solution. </a:t>
            </a:r>
            <a:endParaRPr/>
          </a:p>
        </p:txBody>
      </p:sp>
      <p:sp>
        <p:nvSpPr>
          <p:cNvPr id="160" name="Google Shape;160;g2e1674f9839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da80385b05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g2da80385b05_0_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1300"/>
              <a:t>When I retire I will also like to play Pokemon having multiple mobile devices like this man. We have +2000 people trying to access a App API we build for native apps (Android and iOS), almost 24-7</a:t>
            </a:r>
            <a:endParaRPr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e10d843d03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g2e10d843d03_0_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1300"/>
              <a:t>Client being a mobile device, a partner, a web form or something else that needs to talk to the server. For the App API it calls a specific function that is actually a FM Script to be able to handle all error trapping</a:t>
            </a:r>
            <a:br>
              <a:rPr lang="en-US" sz="1300"/>
            </a:br>
            <a:r>
              <a:rPr lang="en-US" sz="1300"/>
              <a:t>Answer is stored in Proxy, if enable that in the ProxySettings</a:t>
            </a:r>
            <a:endParaRPr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e10d843d0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g2e10d843d03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1300" dirty="0"/>
              <a:t>Almost 400 different functions in the App API. All functions are Scripts so that we can make sure to handle all possible errors and send back exactly what kind of result that is needed based upon users, native app version, kind of order type etc.</a:t>
            </a:r>
            <a:endParaRPr sz="13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e10d843d03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6" name="Google Shape;186;g2e10d843d03_0_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1300" dirty="0"/>
              <a:t>We tried to move this API to Data API many years ago, but the problem with number of connections was always the problem. Data API engine crashed. Instead we relied on </a:t>
            </a:r>
            <a:r>
              <a:rPr lang="en-US" sz="1300" dirty="0" err="1"/>
              <a:t>RestFM</a:t>
            </a:r>
            <a:r>
              <a:rPr lang="en-US" sz="1300" dirty="0"/>
              <a:t> using PHP that accessed data using Custom Web Publishing. With latest updates the Data API have become more stable and with better performance. It still have limitations that I will talk about in a few minutes. </a:t>
            </a:r>
            <a:r>
              <a:rPr lang="en-US" sz="1300" dirty="0" err="1"/>
              <a:t>RestFM</a:t>
            </a:r>
            <a:r>
              <a:rPr lang="en-US" sz="1300" dirty="0"/>
              <a:t> stores cache per user</a:t>
            </a:r>
            <a:endParaRPr sz="13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e0712026f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5" name="Google Shape;195;g2e0712026f1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1300"/>
              <a:t>Why is this a problem! CWP users do not automatically disconnect, so we end up having +100 connected CWP users that means we have FileMaker temp-files for each one of those CWP-users</a:t>
            </a:r>
            <a:endParaRPr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d203907a9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 name="Google Shape;73;g2d203907a92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1300"/>
              <a:t>Left Lofoten Norway + Right The Wave national park USA</a:t>
            </a:r>
            <a:endParaRPr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e0712026f1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1" name="Google Shape;201;g2e0712026f1_0_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1300"/>
              <a:t>Data API users are better of disconnecting but still not good. Use FMSConnectionsManager using Admin API to disconnect idle Data API or CWP users</a:t>
            </a:r>
            <a:endParaRPr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02c363aae1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0" name="Google Shape;210;g202c363aae1_0_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1300"/>
              <a:t>Having so many users trying to use CWP and Data API at the same time, then you need to start thinking about how to prevent bottlenecks. We know a expert at that , Honza</a:t>
            </a:r>
            <a:endParaRPr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df3b24084e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16" name="Google Shape;216;g2df3b24084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e10d843d03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g2e10d843d03_0_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sv-SE" sz="1300" dirty="0"/>
              <a:t>The </a:t>
            </a:r>
            <a:r>
              <a:rPr lang="sv-SE" sz="1300" dirty="0" err="1"/>
              <a:t>use</a:t>
            </a:r>
            <a:r>
              <a:rPr lang="sv-SE" sz="1300" dirty="0"/>
              <a:t> </a:t>
            </a:r>
            <a:r>
              <a:rPr lang="sv-SE" sz="1300" dirty="0" err="1"/>
              <a:t>of</a:t>
            </a:r>
            <a:r>
              <a:rPr lang="sv-SE" sz="1300" dirty="0"/>
              <a:t> the 8 CPU on </a:t>
            </a:r>
            <a:r>
              <a:rPr lang="sv-SE" sz="1300" dirty="0" err="1"/>
              <a:t>this</a:t>
            </a:r>
            <a:r>
              <a:rPr lang="sv-SE" sz="1300" dirty="0"/>
              <a:t> massive AWS server </a:t>
            </a:r>
            <a:r>
              <a:rPr lang="sv-SE" sz="1300" dirty="0" err="1"/>
              <a:t>says</a:t>
            </a:r>
            <a:r>
              <a:rPr lang="sv-SE" sz="1300" dirty="0"/>
              <a:t> a </a:t>
            </a:r>
            <a:r>
              <a:rPr lang="sv-SE" sz="1300" dirty="0" err="1"/>
              <a:t>little</a:t>
            </a:r>
            <a:r>
              <a:rPr lang="sv-SE" sz="1300" dirty="0"/>
              <a:t> bit </a:t>
            </a:r>
            <a:r>
              <a:rPr lang="sv-SE" sz="1300" dirty="0" err="1"/>
              <a:t>of</a:t>
            </a:r>
            <a:r>
              <a:rPr lang="sv-SE" sz="1300" dirty="0"/>
              <a:t> </a:t>
            </a:r>
            <a:r>
              <a:rPr lang="sv-SE" sz="1300" dirty="0" err="1"/>
              <a:t>how</a:t>
            </a:r>
            <a:r>
              <a:rPr lang="sv-SE" sz="1300" dirty="0"/>
              <a:t> the </a:t>
            </a:r>
            <a:r>
              <a:rPr lang="sv-SE" sz="1300" dirty="0" err="1"/>
              <a:t>traffic</a:t>
            </a:r>
            <a:r>
              <a:rPr lang="sv-SE" sz="1300" dirty="0"/>
              <a:t> </a:t>
            </a:r>
            <a:r>
              <a:rPr lang="sv-SE" sz="1300" dirty="0" err="1"/>
              <a:t>actually</a:t>
            </a:r>
            <a:r>
              <a:rPr lang="sv-SE" sz="1300" dirty="0"/>
              <a:t> </a:t>
            </a:r>
            <a:r>
              <a:rPr lang="sv-SE" sz="1300" dirty="0" err="1"/>
              <a:t>are</a:t>
            </a:r>
            <a:r>
              <a:rPr lang="sv-SE" sz="1300" dirty="0"/>
              <a:t> </a:t>
            </a:r>
            <a:r>
              <a:rPr lang="sv-SE" sz="1300" dirty="0" err="1"/>
              <a:t>used</a:t>
            </a:r>
            <a:r>
              <a:rPr lang="sv-SE" sz="1300" dirty="0"/>
              <a:t> </a:t>
            </a:r>
            <a:r>
              <a:rPr lang="sv-SE" sz="1300" dirty="0" err="1"/>
              <a:t>towards</a:t>
            </a:r>
            <a:r>
              <a:rPr lang="sv-SE" sz="1300" dirty="0"/>
              <a:t> the server</a:t>
            </a:r>
            <a:endParaRPr sz="1300" dirty="0"/>
          </a:p>
        </p:txBody>
      </p:sp>
    </p:spTree>
    <p:extLst>
      <p:ext uri="{BB962C8B-B14F-4D97-AF65-F5344CB8AC3E}">
        <p14:creationId xmlns:p14="http://schemas.microsoft.com/office/powerpoint/2010/main" val="2329896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df3b24084e_0_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sv-SE" dirty="0" err="1"/>
              <a:t>Keep</a:t>
            </a:r>
            <a:r>
              <a:rPr lang="sv-SE" dirty="0"/>
              <a:t> in mind </a:t>
            </a:r>
            <a:r>
              <a:rPr lang="sv-SE" dirty="0" err="1"/>
              <a:t>that</a:t>
            </a:r>
            <a:r>
              <a:rPr lang="sv-SE" dirty="0"/>
              <a:t> same call </a:t>
            </a:r>
            <a:r>
              <a:rPr lang="sv-SE" dirty="0" err="1"/>
              <a:t>could</a:t>
            </a:r>
            <a:r>
              <a:rPr lang="sv-SE" dirty="0"/>
              <a:t> be </a:t>
            </a:r>
            <a:r>
              <a:rPr lang="sv-SE" dirty="0" err="1"/>
              <a:t>called</a:t>
            </a:r>
            <a:r>
              <a:rPr lang="sv-SE" dirty="0"/>
              <a:t> </a:t>
            </a:r>
            <a:r>
              <a:rPr lang="sv-SE" dirty="0" err="1"/>
              <a:t>several</a:t>
            </a:r>
            <a:r>
              <a:rPr lang="sv-SE" dirty="0"/>
              <a:t> </a:t>
            </a:r>
            <a:r>
              <a:rPr lang="sv-SE" dirty="0" err="1"/>
              <a:t>times</a:t>
            </a:r>
            <a:r>
              <a:rPr lang="sv-SE" dirty="0"/>
              <a:t> and hit the cache, so in real </a:t>
            </a:r>
            <a:r>
              <a:rPr lang="sv-SE" dirty="0" err="1"/>
              <a:t>world</a:t>
            </a:r>
            <a:r>
              <a:rPr lang="sv-SE" dirty="0"/>
              <a:t> the data </a:t>
            </a:r>
            <a:r>
              <a:rPr lang="sv-SE" dirty="0" err="1"/>
              <a:t>that</a:t>
            </a:r>
            <a:r>
              <a:rPr lang="sv-SE" dirty="0"/>
              <a:t> </a:t>
            </a:r>
            <a:r>
              <a:rPr lang="sv-SE" dirty="0" err="1"/>
              <a:t>leaves</a:t>
            </a:r>
            <a:r>
              <a:rPr lang="sv-SE" dirty="0"/>
              <a:t> the </a:t>
            </a:r>
            <a:r>
              <a:rPr lang="sv-SE" dirty="0" err="1"/>
              <a:t>proxy</a:t>
            </a:r>
            <a:r>
              <a:rPr lang="sv-SE" dirty="0"/>
              <a:t> </a:t>
            </a:r>
            <a:r>
              <a:rPr lang="sv-SE" dirty="0" err="1"/>
              <a:t>are</a:t>
            </a:r>
            <a:r>
              <a:rPr lang="sv-SE" dirty="0"/>
              <a:t> far </a:t>
            </a:r>
            <a:r>
              <a:rPr lang="sv-SE" dirty="0" err="1"/>
              <a:t>bigger</a:t>
            </a:r>
            <a:endParaRPr dirty="0"/>
          </a:p>
        </p:txBody>
      </p:sp>
      <p:sp>
        <p:nvSpPr>
          <p:cNvPr id="229" name="Google Shape;229;g2df3b24084e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db48284fd5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With the Proxy, you can see that the changes from day to day.</a:t>
            </a:r>
            <a:endParaRPr/>
          </a:p>
          <a:p>
            <a:pPr marL="0" lvl="0" indent="0" algn="l" rtl="0">
              <a:lnSpc>
                <a:spcPct val="117999"/>
              </a:lnSpc>
              <a:spcBef>
                <a:spcPts val="0"/>
              </a:spcBef>
              <a:spcAft>
                <a:spcPts val="0"/>
              </a:spcAft>
              <a:buSzPts val="1400"/>
              <a:buNone/>
            </a:pPr>
            <a:r>
              <a:rPr lang="en-US"/>
              <a:t>Hit = saved result - Miss = Questions being asked to database (Data API or CWP)</a:t>
            </a:r>
            <a:endParaRPr/>
          </a:p>
        </p:txBody>
      </p:sp>
      <p:sp>
        <p:nvSpPr>
          <p:cNvPr id="238" name="Google Shape;238;g2db48284fd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e1674f9839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4" name="Google Shape;244;g2e1674f9839_0_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1300"/>
              <a:t>Longest cache are 7 days for function with more or less static data</a:t>
            </a:r>
            <a:endParaRPr sz="13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dc6683483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2" name="Google Shape;252;g2dc66834838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1300"/>
              <a:t>We can divide the job between CWP and the Data API, or use both to test out what is the fastest to render the result. Cached for a number of seconds</a:t>
            </a:r>
            <a:endParaRPr sz="13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02c363aae1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Proxy stores results from the API up to a certain time in seconds</a:t>
            </a:r>
            <a:endParaRPr/>
          </a:p>
        </p:txBody>
      </p:sp>
      <p:sp>
        <p:nvSpPr>
          <p:cNvPr id="262" name="Google Shape;262;g202c363aae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02c363aae1_0_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dirty="0"/>
              <a:t>Data API starts behaving bad around 25-30 calls at the same time</a:t>
            </a:r>
            <a:endParaRPr dirty="0"/>
          </a:p>
          <a:p>
            <a:pPr marL="0" lvl="0" indent="0" algn="l" rtl="0">
              <a:lnSpc>
                <a:spcPct val="117999"/>
              </a:lnSpc>
              <a:spcBef>
                <a:spcPts val="0"/>
              </a:spcBef>
              <a:spcAft>
                <a:spcPts val="0"/>
              </a:spcAft>
              <a:buSzPts val="1400"/>
              <a:buNone/>
            </a:pPr>
            <a:r>
              <a:rPr lang="en-US" dirty="0"/>
              <a:t>Pool to make sure we never exceeds 23, after that taking then one by one</a:t>
            </a:r>
            <a:br>
              <a:rPr lang="en-US" dirty="0"/>
            </a:br>
            <a:r>
              <a:rPr lang="en-US" dirty="0"/>
              <a:t>It is a smart pool that first checks cached data and then adding request into the pool	</a:t>
            </a:r>
            <a:endParaRPr dirty="0"/>
          </a:p>
        </p:txBody>
      </p:sp>
      <p:sp>
        <p:nvSpPr>
          <p:cNvPr id="271" name="Google Shape;271;g202c363aae1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da80385b05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 name="Google Shape;84;g2da80385b05_0_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Security are more important than ever. We at SQM have a yearly overview</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02c363aae1_0_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Answer from cache are 98% faster then average request</a:t>
            </a:r>
            <a:endParaRPr/>
          </a:p>
          <a:p>
            <a:pPr marL="0" lvl="0" indent="0" algn="l" rtl="0">
              <a:lnSpc>
                <a:spcPct val="117999"/>
              </a:lnSpc>
              <a:spcBef>
                <a:spcPts val="0"/>
              </a:spcBef>
              <a:spcAft>
                <a:spcPts val="0"/>
              </a:spcAft>
              <a:buSzPts val="1400"/>
              <a:buNone/>
            </a:pPr>
            <a:r>
              <a:rPr lang="en-US"/>
              <a:t>With less traffic to the FMS, CWP or DataAPI, each call becomes faster</a:t>
            </a:r>
            <a:endParaRPr/>
          </a:p>
        </p:txBody>
      </p:sp>
      <p:sp>
        <p:nvSpPr>
          <p:cNvPr id="281" name="Google Shape;281;g202c363aae1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02c363aae1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0" name="Google Shape;290;g202c363aae1_0_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1300"/>
              <a:t>Forward proxy. WAF closed for areas we know we dont want traffic from. With Proxy, when Apple have reviews we need request to go to specific server and we dont know where they come from. Specific App users are allowed through WAF and redirected to other Data Source. When working with a DEV, STAGE and PROD environment we make it possible for App Review testers to test against STAGE even due they are using PROD domains. This by using forward proxy to another data source.</a:t>
            </a:r>
            <a:endParaRPr sz="13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02c363aae1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8" name="Google Shape;298;g202c363aae1_0_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1300"/>
              <a:t>You should always have three environment for development. DEV for development. TEST for testing and Apple Review. PROD</a:t>
            </a:r>
            <a:endParaRPr sz="13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dirty="0"/>
              <a:t>Happier app user</a:t>
            </a:r>
            <a:endParaRPr dirty="0"/>
          </a:p>
          <a:p>
            <a:pPr marL="0" lvl="0" indent="0" algn="l" rtl="0">
              <a:lnSpc>
                <a:spcPct val="117999"/>
              </a:lnSpc>
              <a:spcBef>
                <a:spcPts val="0"/>
              </a:spcBef>
              <a:spcAft>
                <a:spcPts val="0"/>
              </a:spcAft>
              <a:buSzPts val="1400"/>
              <a:buNone/>
            </a:pPr>
            <a:r>
              <a:rPr lang="en-US" dirty="0"/>
              <a:t>Happier FMS</a:t>
            </a:r>
            <a:endParaRPr dirty="0"/>
          </a:p>
          <a:p>
            <a:pPr marL="0" lvl="0" indent="0" algn="l" rtl="0">
              <a:lnSpc>
                <a:spcPct val="117999"/>
              </a:lnSpc>
              <a:spcBef>
                <a:spcPts val="0"/>
              </a:spcBef>
              <a:spcAft>
                <a:spcPts val="0"/>
              </a:spcAft>
              <a:buSzPts val="1400"/>
              <a:buNone/>
            </a:pPr>
            <a:r>
              <a:rPr lang="en-US" dirty="0"/>
              <a:t>Less bad traffic</a:t>
            </a:r>
            <a:endParaRPr dirty="0"/>
          </a:p>
          <a:p>
            <a:pPr marL="0" lvl="0" indent="0" algn="l" rtl="0">
              <a:lnSpc>
                <a:spcPct val="117999"/>
              </a:lnSpc>
              <a:spcBef>
                <a:spcPts val="0"/>
              </a:spcBef>
              <a:spcAft>
                <a:spcPts val="0"/>
              </a:spcAft>
              <a:buSzPts val="1400"/>
              <a:buNone/>
            </a:pPr>
            <a:r>
              <a:rPr lang="en-US" dirty="0"/>
              <a:t>we can continue to add other services to this solution without having to think to much about data overload</a:t>
            </a:r>
            <a:endParaRPr dirty="0"/>
          </a:p>
        </p:txBody>
      </p:sp>
      <p:sp>
        <p:nvSpPr>
          <p:cNvPr id="306" name="Google Shape;30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12" name="Google Shape;31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dd782565f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 name="Google Shape;90;g2dd782565f6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Cyber attacks are becoming an everyday occurrence for SMB companies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da80385b0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6" name="Google Shape;96;g2da80385b05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dirty="0">
                <a:latin typeface="Helvetica Neue"/>
                <a:ea typeface="Helvetica Neue"/>
                <a:cs typeface="Helvetica Neue"/>
                <a:sym typeface="Helvetica Neue"/>
              </a:rPr>
              <a:t>What is my presentation all about. I think I can summary it with this sentence. But let´s us dig deeper into that now</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a4cf220e8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2" name="Google Shape;102;g8a4cf220e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How many uses a proxy today?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d203907a92_0_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15" name="Google Shape;115;g2d203907a92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d203907a92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 name="Google Shape;122;g2d203907a92_0_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1300"/>
              <a:t>A number of web users are making calls towards your Web Server. A Proxy can limit the number of calls towards the web server but also cache some of the calls result to make the result come back faster</a:t>
            </a:r>
            <a:endParaRPr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mp; Sub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270000" y="1638300"/>
            <a:ext cx="10464900" cy="3302100"/>
          </a:xfrm>
          <a:prstGeom prst="rect">
            <a:avLst/>
          </a:prstGeom>
          <a:noFill/>
          <a:ln>
            <a:noFill/>
          </a:ln>
        </p:spPr>
        <p:txBody>
          <a:bodyPr spcFirstLastPara="1" wrap="square" lIns="50800" tIns="50800" rIns="50800" bIns="50800" anchor="b" anchorCtr="0">
            <a:no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11" name="Google Shape;11;p2"/>
          <p:cNvSpPr txBox="1">
            <a:spLocks noGrp="1"/>
          </p:cNvSpPr>
          <p:nvPr>
            <p:ph type="body" idx="1"/>
          </p:nvPr>
        </p:nvSpPr>
        <p:spPr>
          <a:xfrm>
            <a:off x="1270000" y="5029200"/>
            <a:ext cx="10464900" cy="1130400"/>
          </a:xfrm>
          <a:prstGeom prst="rect">
            <a:avLst/>
          </a:prstGeom>
          <a:noFill/>
          <a:ln>
            <a:noFill/>
          </a:ln>
        </p:spPr>
        <p:txBody>
          <a:bodyPr spcFirstLastPara="1" wrap="square" lIns="50800" tIns="50800" rIns="50800" bIns="50800" anchor="t" anchorCtr="0">
            <a:noAutofit/>
          </a:bodyPr>
          <a:lstStyle>
            <a:lvl1pPr marL="457200" lvl="0" indent="-228600" algn="ctr">
              <a:lnSpc>
                <a:spcPct val="100000"/>
              </a:lnSpc>
              <a:spcBef>
                <a:spcPts val="0"/>
              </a:spcBef>
              <a:spcAft>
                <a:spcPts val="0"/>
              </a:spcAft>
              <a:buClr>
                <a:srgbClr val="000000"/>
              </a:buClr>
              <a:buSzPts val="3200"/>
              <a:buFont typeface="Helvetica Neue"/>
              <a:buNone/>
              <a:defRPr sz="3200"/>
            </a:lvl1pPr>
            <a:lvl2pPr marL="914400" lvl="1" indent="-228600" algn="ctr">
              <a:lnSpc>
                <a:spcPct val="100000"/>
              </a:lnSpc>
              <a:spcBef>
                <a:spcPts val="0"/>
              </a:spcBef>
              <a:spcAft>
                <a:spcPts val="0"/>
              </a:spcAft>
              <a:buClr>
                <a:srgbClr val="000000"/>
              </a:buClr>
              <a:buSzPts val="3200"/>
              <a:buFont typeface="Helvetica Neue"/>
              <a:buNone/>
              <a:defRPr sz="3200"/>
            </a:lvl2pPr>
            <a:lvl3pPr marL="1371600" lvl="2" indent="-228600" algn="ctr">
              <a:lnSpc>
                <a:spcPct val="100000"/>
              </a:lnSpc>
              <a:spcBef>
                <a:spcPts val="0"/>
              </a:spcBef>
              <a:spcAft>
                <a:spcPts val="0"/>
              </a:spcAft>
              <a:buClr>
                <a:srgbClr val="000000"/>
              </a:buClr>
              <a:buSzPts val="3200"/>
              <a:buFont typeface="Helvetica Neue"/>
              <a:buNone/>
              <a:defRPr sz="3200"/>
            </a:lvl3pPr>
            <a:lvl4pPr marL="1828800" lvl="3" indent="-228600" algn="ctr">
              <a:lnSpc>
                <a:spcPct val="100000"/>
              </a:lnSpc>
              <a:spcBef>
                <a:spcPts val="0"/>
              </a:spcBef>
              <a:spcAft>
                <a:spcPts val="0"/>
              </a:spcAft>
              <a:buClr>
                <a:srgbClr val="000000"/>
              </a:buClr>
              <a:buSzPts val="3200"/>
              <a:buFont typeface="Helvetica Neue"/>
              <a:buNone/>
              <a:defRPr sz="3200"/>
            </a:lvl4pPr>
            <a:lvl5pPr marL="2286000" lvl="4" indent="-228600" algn="ctr">
              <a:lnSpc>
                <a:spcPct val="100000"/>
              </a:lnSpc>
              <a:spcBef>
                <a:spcPts val="0"/>
              </a:spcBef>
              <a:spcAft>
                <a:spcPts val="0"/>
              </a:spcAft>
              <a:buClr>
                <a:srgbClr val="000000"/>
              </a:buClr>
              <a:buSzPts val="3200"/>
              <a:buFont typeface="Helvetica Neue"/>
              <a:buNone/>
              <a:defRPr sz="3200"/>
            </a:lvl5pPr>
            <a:lvl6pPr marL="2743200" lvl="5" indent="-314325" algn="l">
              <a:lnSpc>
                <a:spcPct val="100000"/>
              </a:lnSpc>
              <a:spcBef>
                <a:spcPts val="4200"/>
              </a:spcBef>
              <a:spcAft>
                <a:spcPts val="0"/>
              </a:spcAft>
              <a:buClr>
                <a:srgbClr val="000000"/>
              </a:buClr>
              <a:buSzPts val="1350"/>
              <a:buChar char="•"/>
              <a:defRPr/>
            </a:lvl6pPr>
            <a:lvl7pPr marL="3200400" lvl="6" indent="-314325" algn="l">
              <a:lnSpc>
                <a:spcPct val="100000"/>
              </a:lnSpc>
              <a:spcBef>
                <a:spcPts val="4200"/>
              </a:spcBef>
              <a:spcAft>
                <a:spcPts val="0"/>
              </a:spcAft>
              <a:buClr>
                <a:srgbClr val="000000"/>
              </a:buClr>
              <a:buSzPts val="1350"/>
              <a:buChar char="•"/>
              <a:defRPr/>
            </a:lvl7pPr>
            <a:lvl8pPr marL="3657600" lvl="7" indent="-314325" algn="l">
              <a:lnSpc>
                <a:spcPct val="100000"/>
              </a:lnSpc>
              <a:spcBef>
                <a:spcPts val="4200"/>
              </a:spcBef>
              <a:spcAft>
                <a:spcPts val="0"/>
              </a:spcAft>
              <a:buClr>
                <a:srgbClr val="000000"/>
              </a:buClr>
              <a:buSzPts val="1350"/>
              <a:buChar char="•"/>
              <a:defRPr/>
            </a:lvl8pPr>
            <a:lvl9pPr marL="4114800" lvl="8" indent="-314325" algn="l">
              <a:lnSpc>
                <a:spcPct val="100000"/>
              </a:lnSpc>
              <a:spcBef>
                <a:spcPts val="4200"/>
              </a:spcBef>
              <a:spcAft>
                <a:spcPts val="0"/>
              </a:spcAft>
              <a:buClr>
                <a:srgbClr val="000000"/>
              </a:buClr>
              <a:buSzPts val="1350"/>
              <a:buChar char="•"/>
              <a:defRPr/>
            </a:lvl9pPr>
          </a:lstStyle>
          <a:p>
            <a:endParaRPr/>
          </a:p>
        </p:txBody>
      </p:sp>
      <p:sp>
        <p:nvSpPr>
          <p:cNvPr id="12" name="Google Shape;12;p2"/>
          <p:cNvSpPr txBox="1">
            <a:spLocks noGrp="1"/>
          </p:cNvSpPr>
          <p:nvPr>
            <p:ph type="sldNum" idx="12"/>
          </p:nvPr>
        </p:nvSpPr>
        <p:spPr>
          <a:xfrm>
            <a:off x="6330314" y="9251950"/>
            <a:ext cx="331500" cy="368400"/>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46"/>
        <p:cNvGrpSpPr/>
        <p:nvPr/>
      </p:nvGrpSpPr>
      <p:grpSpPr>
        <a:xfrm>
          <a:off x="0" y="0"/>
          <a:ext cx="0" cy="0"/>
          <a:chOff x="0" y="0"/>
          <a:chExt cx="0" cy="0"/>
        </a:xfrm>
      </p:grpSpPr>
      <p:sp>
        <p:nvSpPr>
          <p:cNvPr id="47" name="Google Shape;47;p11"/>
          <p:cNvSpPr>
            <a:spLocks noGrp="1"/>
          </p:cNvSpPr>
          <p:nvPr>
            <p:ph type="pic" idx="2"/>
          </p:nvPr>
        </p:nvSpPr>
        <p:spPr>
          <a:xfrm>
            <a:off x="6680200" y="5026947"/>
            <a:ext cx="6057900" cy="40407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48" name="Google Shape;48;p11"/>
          <p:cNvSpPr>
            <a:spLocks noGrp="1"/>
          </p:cNvSpPr>
          <p:nvPr>
            <p:ph type="pic" idx="3"/>
          </p:nvPr>
        </p:nvSpPr>
        <p:spPr>
          <a:xfrm>
            <a:off x="6502400" y="886747"/>
            <a:ext cx="5867400" cy="39117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49" name="Google Shape;49;p11"/>
          <p:cNvSpPr>
            <a:spLocks noGrp="1"/>
          </p:cNvSpPr>
          <p:nvPr>
            <p:ph type="pic" idx="4"/>
          </p:nvPr>
        </p:nvSpPr>
        <p:spPr>
          <a:xfrm>
            <a:off x="-2374900" y="889000"/>
            <a:ext cx="11976000" cy="7984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50" name="Google Shape;50;p11"/>
          <p:cNvSpPr txBox="1">
            <a:spLocks noGrp="1"/>
          </p:cNvSpPr>
          <p:nvPr>
            <p:ph type="sldNum" idx="12"/>
          </p:nvPr>
        </p:nvSpPr>
        <p:spPr>
          <a:xfrm>
            <a:off x="6330314" y="9251950"/>
            <a:ext cx="331500" cy="368400"/>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1"/>
        <p:cNvGrpSpPr/>
        <p:nvPr/>
      </p:nvGrpSpPr>
      <p:grpSpPr>
        <a:xfrm>
          <a:off x="0" y="0"/>
          <a:ext cx="0" cy="0"/>
          <a:chOff x="0" y="0"/>
          <a:chExt cx="0" cy="0"/>
        </a:xfrm>
      </p:grpSpPr>
      <p:sp>
        <p:nvSpPr>
          <p:cNvPr id="52" name="Google Shape;52;p12"/>
          <p:cNvSpPr txBox="1">
            <a:spLocks noGrp="1"/>
          </p:cNvSpPr>
          <p:nvPr>
            <p:ph type="body" idx="1"/>
          </p:nvPr>
        </p:nvSpPr>
        <p:spPr>
          <a:xfrm>
            <a:off x="1270000" y="6362700"/>
            <a:ext cx="10464900" cy="469800"/>
          </a:xfrm>
          <a:prstGeom prst="rect">
            <a:avLst/>
          </a:prstGeom>
          <a:noFill/>
          <a:ln>
            <a:noFill/>
          </a:ln>
        </p:spPr>
        <p:txBody>
          <a:bodyPr spcFirstLastPara="1" wrap="square" lIns="50800" tIns="50800" rIns="50800" bIns="50800" anchor="t" anchorCtr="0">
            <a:noAutofit/>
          </a:bodyPr>
          <a:lstStyle>
            <a:lvl1pPr marL="457200" lvl="0" indent="-228600" algn="ctr">
              <a:lnSpc>
                <a:spcPct val="100000"/>
              </a:lnSpc>
              <a:spcBef>
                <a:spcPts val="0"/>
              </a:spcBef>
              <a:spcAft>
                <a:spcPts val="0"/>
              </a:spcAft>
              <a:buClr>
                <a:srgbClr val="000000"/>
              </a:buClr>
              <a:buSzPts val="2400"/>
              <a:buFont typeface="Helvetica Neue"/>
              <a:buNone/>
              <a:defRPr sz="2400"/>
            </a:lvl1pPr>
            <a:lvl2pPr marL="914400" lvl="1" indent="-314325" algn="l">
              <a:lnSpc>
                <a:spcPct val="100000"/>
              </a:lnSpc>
              <a:spcBef>
                <a:spcPts val="4200"/>
              </a:spcBef>
              <a:spcAft>
                <a:spcPts val="0"/>
              </a:spcAft>
              <a:buClr>
                <a:srgbClr val="000000"/>
              </a:buClr>
              <a:buSzPts val="1350"/>
              <a:buChar char="•"/>
              <a:defRPr/>
            </a:lvl2pPr>
            <a:lvl3pPr marL="1371600" lvl="2" indent="-314325" algn="l">
              <a:lnSpc>
                <a:spcPct val="100000"/>
              </a:lnSpc>
              <a:spcBef>
                <a:spcPts val="4200"/>
              </a:spcBef>
              <a:spcAft>
                <a:spcPts val="0"/>
              </a:spcAft>
              <a:buClr>
                <a:srgbClr val="000000"/>
              </a:buClr>
              <a:buSzPts val="1350"/>
              <a:buChar char="•"/>
              <a:defRPr/>
            </a:lvl3pPr>
            <a:lvl4pPr marL="1828800" lvl="3" indent="-314325" algn="l">
              <a:lnSpc>
                <a:spcPct val="100000"/>
              </a:lnSpc>
              <a:spcBef>
                <a:spcPts val="4200"/>
              </a:spcBef>
              <a:spcAft>
                <a:spcPts val="0"/>
              </a:spcAft>
              <a:buClr>
                <a:srgbClr val="000000"/>
              </a:buClr>
              <a:buSzPts val="1350"/>
              <a:buChar char="•"/>
              <a:defRPr/>
            </a:lvl4pPr>
            <a:lvl5pPr marL="2286000" lvl="4" indent="-314325" algn="l">
              <a:lnSpc>
                <a:spcPct val="100000"/>
              </a:lnSpc>
              <a:spcBef>
                <a:spcPts val="4200"/>
              </a:spcBef>
              <a:spcAft>
                <a:spcPts val="0"/>
              </a:spcAft>
              <a:buClr>
                <a:srgbClr val="000000"/>
              </a:buClr>
              <a:buSzPts val="1350"/>
              <a:buChar char="•"/>
              <a:defRPr/>
            </a:lvl5pPr>
            <a:lvl6pPr marL="2743200" lvl="5" indent="-314325" algn="l">
              <a:lnSpc>
                <a:spcPct val="100000"/>
              </a:lnSpc>
              <a:spcBef>
                <a:spcPts val="4200"/>
              </a:spcBef>
              <a:spcAft>
                <a:spcPts val="0"/>
              </a:spcAft>
              <a:buClr>
                <a:srgbClr val="000000"/>
              </a:buClr>
              <a:buSzPts val="1350"/>
              <a:buChar char="•"/>
              <a:defRPr/>
            </a:lvl6pPr>
            <a:lvl7pPr marL="3200400" lvl="6" indent="-314325" algn="l">
              <a:lnSpc>
                <a:spcPct val="100000"/>
              </a:lnSpc>
              <a:spcBef>
                <a:spcPts val="4200"/>
              </a:spcBef>
              <a:spcAft>
                <a:spcPts val="0"/>
              </a:spcAft>
              <a:buClr>
                <a:srgbClr val="000000"/>
              </a:buClr>
              <a:buSzPts val="1350"/>
              <a:buChar char="•"/>
              <a:defRPr/>
            </a:lvl7pPr>
            <a:lvl8pPr marL="3657600" lvl="7" indent="-314325" algn="l">
              <a:lnSpc>
                <a:spcPct val="100000"/>
              </a:lnSpc>
              <a:spcBef>
                <a:spcPts val="4200"/>
              </a:spcBef>
              <a:spcAft>
                <a:spcPts val="0"/>
              </a:spcAft>
              <a:buClr>
                <a:srgbClr val="000000"/>
              </a:buClr>
              <a:buSzPts val="1350"/>
              <a:buChar char="•"/>
              <a:defRPr/>
            </a:lvl8pPr>
            <a:lvl9pPr marL="4114800" lvl="8" indent="-314325" algn="l">
              <a:lnSpc>
                <a:spcPct val="100000"/>
              </a:lnSpc>
              <a:spcBef>
                <a:spcPts val="4200"/>
              </a:spcBef>
              <a:spcAft>
                <a:spcPts val="0"/>
              </a:spcAft>
              <a:buClr>
                <a:srgbClr val="000000"/>
              </a:buClr>
              <a:buSzPts val="1350"/>
              <a:buChar char="•"/>
              <a:defRPr/>
            </a:lvl9pPr>
          </a:lstStyle>
          <a:p>
            <a:endParaRPr/>
          </a:p>
        </p:txBody>
      </p:sp>
      <p:sp>
        <p:nvSpPr>
          <p:cNvPr id="53" name="Google Shape;53;p12"/>
          <p:cNvSpPr txBox="1">
            <a:spLocks noGrp="1"/>
          </p:cNvSpPr>
          <p:nvPr>
            <p:ph type="body" idx="2"/>
          </p:nvPr>
        </p:nvSpPr>
        <p:spPr>
          <a:xfrm>
            <a:off x="1270000" y="4267200"/>
            <a:ext cx="10464900" cy="685800"/>
          </a:xfrm>
          <a:prstGeom prst="rect">
            <a:avLst/>
          </a:prstGeom>
          <a:noFill/>
          <a:ln>
            <a:noFill/>
          </a:ln>
        </p:spPr>
        <p:txBody>
          <a:bodyPr spcFirstLastPara="1" wrap="square" lIns="50800" tIns="50800" rIns="50800" bIns="50800" anchor="ctr" anchorCtr="0">
            <a:noAutofit/>
          </a:bodyPr>
          <a:lstStyle>
            <a:lvl1pPr marL="457200" lvl="0" indent="-228600" algn="ctr">
              <a:lnSpc>
                <a:spcPct val="100000"/>
              </a:lnSpc>
              <a:spcBef>
                <a:spcPts val="0"/>
              </a:spcBef>
              <a:spcAft>
                <a:spcPts val="0"/>
              </a:spcAft>
              <a:buClr>
                <a:srgbClr val="000000"/>
              </a:buClr>
              <a:buSzPts val="3800"/>
              <a:buFont typeface="Helvetica Neue"/>
              <a:buNone/>
              <a:defRPr sz="3800"/>
            </a:lvl1pPr>
            <a:lvl2pPr marL="914400" lvl="1" indent="-314325" algn="l">
              <a:lnSpc>
                <a:spcPct val="100000"/>
              </a:lnSpc>
              <a:spcBef>
                <a:spcPts val="4200"/>
              </a:spcBef>
              <a:spcAft>
                <a:spcPts val="0"/>
              </a:spcAft>
              <a:buClr>
                <a:srgbClr val="000000"/>
              </a:buClr>
              <a:buSzPts val="1350"/>
              <a:buChar char="•"/>
              <a:defRPr/>
            </a:lvl2pPr>
            <a:lvl3pPr marL="1371600" lvl="2" indent="-314325" algn="l">
              <a:lnSpc>
                <a:spcPct val="100000"/>
              </a:lnSpc>
              <a:spcBef>
                <a:spcPts val="4200"/>
              </a:spcBef>
              <a:spcAft>
                <a:spcPts val="0"/>
              </a:spcAft>
              <a:buClr>
                <a:srgbClr val="000000"/>
              </a:buClr>
              <a:buSzPts val="1350"/>
              <a:buChar char="•"/>
              <a:defRPr/>
            </a:lvl3pPr>
            <a:lvl4pPr marL="1828800" lvl="3" indent="-314325" algn="l">
              <a:lnSpc>
                <a:spcPct val="100000"/>
              </a:lnSpc>
              <a:spcBef>
                <a:spcPts val="4200"/>
              </a:spcBef>
              <a:spcAft>
                <a:spcPts val="0"/>
              </a:spcAft>
              <a:buClr>
                <a:srgbClr val="000000"/>
              </a:buClr>
              <a:buSzPts val="1350"/>
              <a:buChar char="•"/>
              <a:defRPr/>
            </a:lvl4pPr>
            <a:lvl5pPr marL="2286000" lvl="4" indent="-314325" algn="l">
              <a:lnSpc>
                <a:spcPct val="100000"/>
              </a:lnSpc>
              <a:spcBef>
                <a:spcPts val="4200"/>
              </a:spcBef>
              <a:spcAft>
                <a:spcPts val="0"/>
              </a:spcAft>
              <a:buClr>
                <a:srgbClr val="000000"/>
              </a:buClr>
              <a:buSzPts val="1350"/>
              <a:buChar char="•"/>
              <a:defRPr/>
            </a:lvl5pPr>
            <a:lvl6pPr marL="2743200" lvl="5" indent="-314325" algn="l">
              <a:lnSpc>
                <a:spcPct val="100000"/>
              </a:lnSpc>
              <a:spcBef>
                <a:spcPts val="4200"/>
              </a:spcBef>
              <a:spcAft>
                <a:spcPts val="0"/>
              </a:spcAft>
              <a:buClr>
                <a:srgbClr val="000000"/>
              </a:buClr>
              <a:buSzPts val="1350"/>
              <a:buChar char="•"/>
              <a:defRPr/>
            </a:lvl6pPr>
            <a:lvl7pPr marL="3200400" lvl="6" indent="-314325" algn="l">
              <a:lnSpc>
                <a:spcPct val="100000"/>
              </a:lnSpc>
              <a:spcBef>
                <a:spcPts val="4200"/>
              </a:spcBef>
              <a:spcAft>
                <a:spcPts val="0"/>
              </a:spcAft>
              <a:buClr>
                <a:srgbClr val="000000"/>
              </a:buClr>
              <a:buSzPts val="1350"/>
              <a:buChar char="•"/>
              <a:defRPr/>
            </a:lvl7pPr>
            <a:lvl8pPr marL="3657600" lvl="7" indent="-314325" algn="l">
              <a:lnSpc>
                <a:spcPct val="100000"/>
              </a:lnSpc>
              <a:spcBef>
                <a:spcPts val="4200"/>
              </a:spcBef>
              <a:spcAft>
                <a:spcPts val="0"/>
              </a:spcAft>
              <a:buClr>
                <a:srgbClr val="000000"/>
              </a:buClr>
              <a:buSzPts val="1350"/>
              <a:buChar char="•"/>
              <a:defRPr/>
            </a:lvl8pPr>
            <a:lvl9pPr marL="4114800" lvl="8" indent="-314325" algn="l">
              <a:lnSpc>
                <a:spcPct val="100000"/>
              </a:lnSpc>
              <a:spcBef>
                <a:spcPts val="4200"/>
              </a:spcBef>
              <a:spcAft>
                <a:spcPts val="0"/>
              </a:spcAft>
              <a:buClr>
                <a:srgbClr val="000000"/>
              </a:buClr>
              <a:buSzPts val="1350"/>
              <a:buChar char="•"/>
              <a:defRPr/>
            </a:lvl9pPr>
          </a:lstStyle>
          <a:p>
            <a:endParaRPr/>
          </a:p>
        </p:txBody>
      </p:sp>
      <p:sp>
        <p:nvSpPr>
          <p:cNvPr id="54" name="Google Shape;54;p12"/>
          <p:cNvSpPr txBox="1">
            <a:spLocks noGrp="1"/>
          </p:cNvSpPr>
          <p:nvPr>
            <p:ph type="sldNum" idx="12"/>
          </p:nvPr>
        </p:nvSpPr>
        <p:spPr>
          <a:xfrm>
            <a:off x="6330314" y="9251950"/>
            <a:ext cx="331500" cy="368400"/>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55"/>
        <p:cNvGrpSpPr/>
        <p:nvPr/>
      </p:nvGrpSpPr>
      <p:grpSpPr>
        <a:xfrm>
          <a:off x="0" y="0"/>
          <a:ext cx="0" cy="0"/>
          <a:chOff x="0" y="0"/>
          <a:chExt cx="0" cy="0"/>
        </a:xfrm>
      </p:grpSpPr>
      <p:sp>
        <p:nvSpPr>
          <p:cNvPr id="56" name="Google Shape;56;p13"/>
          <p:cNvSpPr>
            <a:spLocks noGrp="1"/>
          </p:cNvSpPr>
          <p:nvPr>
            <p:ph type="pic" idx="2"/>
          </p:nvPr>
        </p:nvSpPr>
        <p:spPr>
          <a:xfrm>
            <a:off x="-812800" y="0"/>
            <a:ext cx="15232200" cy="10160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57" name="Google Shape;57;p13"/>
          <p:cNvSpPr txBox="1">
            <a:spLocks noGrp="1"/>
          </p:cNvSpPr>
          <p:nvPr>
            <p:ph type="sldNum" idx="12"/>
          </p:nvPr>
        </p:nvSpPr>
        <p:spPr>
          <a:xfrm>
            <a:off x="6330314" y="9251950"/>
            <a:ext cx="331500" cy="368400"/>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8"/>
        <p:cNvGrpSpPr/>
        <p:nvPr/>
      </p:nvGrpSpPr>
      <p:grpSpPr>
        <a:xfrm>
          <a:off x="0" y="0"/>
          <a:ext cx="0" cy="0"/>
          <a:chOff x="0" y="0"/>
          <a:chExt cx="0" cy="0"/>
        </a:xfrm>
      </p:grpSpPr>
      <p:sp>
        <p:nvSpPr>
          <p:cNvPr id="59" name="Google Shape;59;p14"/>
          <p:cNvSpPr txBox="1">
            <a:spLocks noGrp="1"/>
          </p:cNvSpPr>
          <p:nvPr>
            <p:ph type="sldNum" idx="12"/>
          </p:nvPr>
        </p:nvSpPr>
        <p:spPr>
          <a:xfrm>
            <a:off x="6330314" y="9251950"/>
            <a:ext cx="331500" cy="368400"/>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Center">
  <p:cSld name="Title - Center 2">
    <p:bg>
      <p:bgPr>
        <a:solidFill>
          <a:srgbClr val="171C24"/>
        </a:solidFill>
        <a:effectLst/>
      </p:bgPr>
    </p:bg>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1270000" y="3225800"/>
            <a:ext cx="10464900" cy="33021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pic>
        <p:nvPicPr>
          <p:cNvPr id="62" name="Google Shape;62;p15" descr="SquareMoon-Logo-Blue_Neg copy.png"/>
          <p:cNvPicPr preferRelativeResize="0"/>
          <p:nvPr/>
        </p:nvPicPr>
        <p:blipFill rotWithShape="1">
          <a:blip r:embed="rId2">
            <a:alphaModFix/>
          </a:blip>
          <a:srcRect/>
          <a:stretch/>
        </p:blipFill>
        <p:spPr>
          <a:xfrm>
            <a:off x="10035099" y="9234306"/>
            <a:ext cx="2787430" cy="406966"/>
          </a:xfrm>
          <a:prstGeom prst="rect">
            <a:avLst/>
          </a:prstGeom>
          <a:noFill/>
          <a:ln>
            <a:noFill/>
          </a:ln>
        </p:spPr>
      </p:pic>
      <p:sp>
        <p:nvSpPr>
          <p:cNvPr id="63" name="Google Shape;63;p15"/>
          <p:cNvSpPr txBox="1">
            <a:spLocks noGrp="1"/>
          </p:cNvSpPr>
          <p:nvPr>
            <p:ph type="sldNum" idx="12"/>
          </p:nvPr>
        </p:nvSpPr>
        <p:spPr>
          <a:xfrm>
            <a:off x="6330314" y="9258300"/>
            <a:ext cx="331500" cy="368400"/>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Bullets" type="tx">
  <p:cSld name="TITLE_AND_BODY">
    <p:bg>
      <p:bgPr>
        <a:solidFill>
          <a:srgbClr val="171C24"/>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952500" y="254000"/>
            <a:ext cx="11099700" cy="21591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15" name="Google Shape;15;p3"/>
          <p:cNvSpPr txBox="1">
            <a:spLocks noGrp="1"/>
          </p:cNvSpPr>
          <p:nvPr>
            <p:ph type="body" idx="1"/>
          </p:nvPr>
        </p:nvSpPr>
        <p:spPr>
          <a:xfrm>
            <a:off x="952500" y="2590800"/>
            <a:ext cx="11099700" cy="6286500"/>
          </a:xfrm>
          <a:prstGeom prst="rect">
            <a:avLst/>
          </a:prstGeom>
          <a:noFill/>
          <a:ln>
            <a:noFill/>
          </a:ln>
        </p:spPr>
        <p:txBody>
          <a:bodyPr spcFirstLastPara="1" wrap="square" lIns="50800" tIns="50800" rIns="50800" bIns="50800" anchor="ctr" anchorCtr="0">
            <a:noAutofit/>
          </a:bodyPr>
          <a:lstStyle>
            <a:lvl1pPr marL="457200" lvl="0" indent="-409575" algn="l">
              <a:lnSpc>
                <a:spcPct val="100000"/>
              </a:lnSpc>
              <a:spcBef>
                <a:spcPts val="4200"/>
              </a:spcBef>
              <a:spcAft>
                <a:spcPts val="0"/>
              </a:spcAft>
              <a:buClr>
                <a:srgbClr val="FFFFFF"/>
              </a:buClr>
              <a:buSzPts val="2850"/>
              <a:buFont typeface="Arial"/>
              <a:buChar char="•"/>
              <a:defRPr sz="3800">
                <a:solidFill>
                  <a:srgbClr val="FFFFFF"/>
                </a:solidFill>
                <a:latin typeface="Arial"/>
                <a:ea typeface="Arial"/>
                <a:cs typeface="Arial"/>
                <a:sym typeface="Arial"/>
              </a:defRPr>
            </a:lvl1pPr>
            <a:lvl2pPr marL="914400" lvl="1" indent="-409575" algn="l">
              <a:lnSpc>
                <a:spcPct val="100000"/>
              </a:lnSpc>
              <a:spcBef>
                <a:spcPts val="4200"/>
              </a:spcBef>
              <a:spcAft>
                <a:spcPts val="0"/>
              </a:spcAft>
              <a:buClr>
                <a:srgbClr val="FFFFFF"/>
              </a:buClr>
              <a:buSzPts val="2850"/>
              <a:buFont typeface="Arial"/>
              <a:buChar char="•"/>
              <a:defRPr sz="3800">
                <a:solidFill>
                  <a:srgbClr val="FFFFFF"/>
                </a:solidFill>
                <a:latin typeface="Arial"/>
                <a:ea typeface="Arial"/>
                <a:cs typeface="Arial"/>
                <a:sym typeface="Arial"/>
              </a:defRPr>
            </a:lvl2pPr>
            <a:lvl3pPr marL="1371600" lvl="2" indent="-409575" algn="l">
              <a:lnSpc>
                <a:spcPct val="100000"/>
              </a:lnSpc>
              <a:spcBef>
                <a:spcPts val="4200"/>
              </a:spcBef>
              <a:spcAft>
                <a:spcPts val="0"/>
              </a:spcAft>
              <a:buClr>
                <a:srgbClr val="FFFFFF"/>
              </a:buClr>
              <a:buSzPts val="2850"/>
              <a:buFont typeface="Arial"/>
              <a:buChar char="•"/>
              <a:defRPr sz="3800">
                <a:solidFill>
                  <a:srgbClr val="FFFFFF"/>
                </a:solidFill>
                <a:latin typeface="Arial"/>
                <a:ea typeface="Arial"/>
                <a:cs typeface="Arial"/>
                <a:sym typeface="Arial"/>
              </a:defRPr>
            </a:lvl3pPr>
            <a:lvl4pPr marL="1828800" lvl="3" indent="-409575" algn="l">
              <a:lnSpc>
                <a:spcPct val="100000"/>
              </a:lnSpc>
              <a:spcBef>
                <a:spcPts val="4200"/>
              </a:spcBef>
              <a:spcAft>
                <a:spcPts val="0"/>
              </a:spcAft>
              <a:buClr>
                <a:srgbClr val="FFFFFF"/>
              </a:buClr>
              <a:buSzPts val="2850"/>
              <a:buFont typeface="Arial"/>
              <a:buChar char="•"/>
              <a:defRPr sz="3800">
                <a:solidFill>
                  <a:srgbClr val="FFFFFF"/>
                </a:solidFill>
                <a:latin typeface="Arial"/>
                <a:ea typeface="Arial"/>
                <a:cs typeface="Arial"/>
                <a:sym typeface="Arial"/>
              </a:defRPr>
            </a:lvl4pPr>
            <a:lvl5pPr marL="2286000" lvl="4" indent="-409575" algn="l">
              <a:lnSpc>
                <a:spcPct val="100000"/>
              </a:lnSpc>
              <a:spcBef>
                <a:spcPts val="4200"/>
              </a:spcBef>
              <a:spcAft>
                <a:spcPts val="0"/>
              </a:spcAft>
              <a:buClr>
                <a:srgbClr val="FFFFFF"/>
              </a:buClr>
              <a:buSzPts val="2850"/>
              <a:buFont typeface="Arial"/>
              <a:buChar char="•"/>
              <a:defRPr sz="3800">
                <a:solidFill>
                  <a:srgbClr val="FFFFFF"/>
                </a:solidFill>
                <a:latin typeface="Arial"/>
                <a:ea typeface="Arial"/>
                <a:cs typeface="Arial"/>
                <a:sym typeface="Arial"/>
              </a:defRPr>
            </a:lvl5pPr>
            <a:lvl6pPr marL="2743200" lvl="5" indent="-314325" algn="l">
              <a:lnSpc>
                <a:spcPct val="100000"/>
              </a:lnSpc>
              <a:spcBef>
                <a:spcPts val="4200"/>
              </a:spcBef>
              <a:spcAft>
                <a:spcPts val="0"/>
              </a:spcAft>
              <a:buClr>
                <a:srgbClr val="000000"/>
              </a:buClr>
              <a:buSzPts val="1350"/>
              <a:buChar char="•"/>
              <a:defRPr/>
            </a:lvl6pPr>
            <a:lvl7pPr marL="3200400" lvl="6" indent="-314325" algn="l">
              <a:lnSpc>
                <a:spcPct val="100000"/>
              </a:lnSpc>
              <a:spcBef>
                <a:spcPts val="4200"/>
              </a:spcBef>
              <a:spcAft>
                <a:spcPts val="0"/>
              </a:spcAft>
              <a:buClr>
                <a:srgbClr val="000000"/>
              </a:buClr>
              <a:buSzPts val="1350"/>
              <a:buChar char="•"/>
              <a:defRPr/>
            </a:lvl7pPr>
            <a:lvl8pPr marL="3657600" lvl="7" indent="-314325" algn="l">
              <a:lnSpc>
                <a:spcPct val="100000"/>
              </a:lnSpc>
              <a:spcBef>
                <a:spcPts val="4200"/>
              </a:spcBef>
              <a:spcAft>
                <a:spcPts val="0"/>
              </a:spcAft>
              <a:buClr>
                <a:srgbClr val="000000"/>
              </a:buClr>
              <a:buSzPts val="1350"/>
              <a:buChar char="•"/>
              <a:defRPr/>
            </a:lvl8pPr>
            <a:lvl9pPr marL="4114800" lvl="8" indent="-314325" algn="l">
              <a:lnSpc>
                <a:spcPct val="100000"/>
              </a:lnSpc>
              <a:spcBef>
                <a:spcPts val="4200"/>
              </a:spcBef>
              <a:spcAft>
                <a:spcPts val="0"/>
              </a:spcAft>
              <a:buClr>
                <a:srgbClr val="000000"/>
              </a:buClr>
              <a:buSzPts val="1350"/>
              <a:buChar char="•"/>
              <a:defRPr/>
            </a:lvl9pPr>
          </a:lstStyle>
          <a:p>
            <a:endParaRPr/>
          </a:p>
        </p:txBody>
      </p:sp>
      <p:pic>
        <p:nvPicPr>
          <p:cNvPr id="16" name="Google Shape;16;p3" descr="SquareMoon-Logo-Blue_Neg copy.png"/>
          <p:cNvPicPr preferRelativeResize="0"/>
          <p:nvPr/>
        </p:nvPicPr>
        <p:blipFill rotWithShape="1">
          <a:blip r:embed="rId2">
            <a:alphaModFix/>
          </a:blip>
          <a:srcRect/>
          <a:stretch/>
        </p:blipFill>
        <p:spPr>
          <a:xfrm>
            <a:off x="10035099" y="9234306"/>
            <a:ext cx="2787430" cy="406966"/>
          </a:xfrm>
          <a:prstGeom prst="rect">
            <a:avLst/>
          </a:prstGeom>
          <a:noFill/>
          <a:ln>
            <a:noFill/>
          </a:ln>
        </p:spPr>
      </p:pic>
      <p:sp>
        <p:nvSpPr>
          <p:cNvPr id="17" name="Google Shape;17;p3"/>
          <p:cNvSpPr txBox="1">
            <a:spLocks noGrp="1"/>
          </p:cNvSpPr>
          <p:nvPr>
            <p:ph type="sldNum" idx="12"/>
          </p:nvPr>
        </p:nvSpPr>
        <p:spPr>
          <a:xfrm>
            <a:off x="6330314" y="9258300"/>
            <a:ext cx="331500" cy="368400"/>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hoto - Horizontal">
  <p:cSld name="Photo - Horizontal">
    <p:spTree>
      <p:nvGrpSpPr>
        <p:cNvPr id="1" name="Shape 18"/>
        <p:cNvGrpSpPr/>
        <p:nvPr/>
      </p:nvGrpSpPr>
      <p:grpSpPr>
        <a:xfrm>
          <a:off x="0" y="0"/>
          <a:ext cx="0" cy="0"/>
          <a:chOff x="0" y="0"/>
          <a:chExt cx="0" cy="0"/>
        </a:xfrm>
      </p:grpSpPr>
      <p:sp>
        <p:nvSpPr>
          <p:cNvPr id="19" name="Google Shape;19;p4"/>
          <p:cNvSpPr>
            <a:spLocks noGrp="1"/>
          </p:cNvSpPr>
          <p:nvPr>
            <p:ph type="pic" idx="2"/>
          </p:nvPr>
        </p:nvSpPr>
        <p:spPr>
          <a:xfrm>
            <a:off x="1606550" y="635000"/>
            <a:ext cx="9779100" cy="6522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20" name="Google Shape;20;p4"/>
          <p:cNvSpPr txBox="1">
            <a:spLocks noGrp="1"/>
          </p:cNvSpPr>
          <p:nvPr>
            <p:ph type="title"/>
          </p:nvPr>
        </p:nvSpPr>
        <p:spPr>
          <a:xfrm>
            <a:off x="1270000" y="6718300"/>
            <a:ext cx="10464900" cy="1422300"/>
          </a:xfrm>
          <a:prstGeom prst="rect">
            <a:avLst/>
          </a:prstGeom>
          <a:noFill/>
          <a:ln>
            <a:noFill/>
          </a:ln>
        </p:spPr>
        <p:txBody>
          <a:bodyPr spcFirstLastPara="1" wrap="square" lIns="50800" tIns="50800" rIns="50800" bIns="50800" anchor="b" anchorCtr="0">
            <a:no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21" name="Google Shape;21;p4"/>
          <p:cNvSpPr txBox="1">
            <a:spLocks noGrp="1"/>
          </p:cNvSpPr>
          <p:nvPr>
            <p:ph type="body" idx="1"/>
          </p:nvPr>
        </p:nvSpPr>
        <p:spPr>
          <a:xfrm>
            <a:off x="1270000" y="8191500"/>
            <a:ext cx="10464900" cy="1130400"/>
          </a:xfrm>
          <a:prstGeom prst="rect">
            <a:avLst/>
          </a:prstGeom>
          <a:noFill/>
          <a:ln>
            <a:noFill/>
          </a:ln>
        </p:spPr>
        <p:txBody>
          <a:bodyPr spcFirstLastPara="1" wrap="square" lIns="50800" tIns="50800" rIns="50800" bIns="50800" anchor="t" anchorCtr="0">
            <a:noAutofit/>
          </a:bodyPr>
          <a:lstStyle>
            <a:lvl1pPr marL="457200" lvl="0" indent="-228600" algn="ctr">
              <a:lnSpc>
                <a:spcPct val="100000"/>
              </a:lnSpc>
              <a:spcBef>
                <a:spcPts val="0"/>
              </a:spcBef>
              <a:spcAft>
                <a:spcPts val="0"/>
              </a:spcAft>
              <a:buClr>
                <a:srgbClr val="000000"/>
              </a:buClr>
              <a:buSzPts val="3200"/>
              <a:buFont typeface="Helvetica Neue"/>
              <a:buNone/>
              <a:defRPr sz="3200"/>
            </a:lvl1pPr>
            <a:lvl2pPr marL="914400" lvl="1" indent="-228600" algn="ctr">
              <a:lnSpc>
                <a:spcPct val="100000"/>
              </a:lnSpc>
              <a:spcBef>
                <a:spcPts val="0"/>
              </a:spcBef>
              <a:spcAft>
                <a:spcPts val="0"/>
              </a:spcAft>
              <a:buClr>
                <a:srgbClr val="000000"/>
              </a:buClr>
              <a:buSzPts val="3200"/>
              <a:buFont typeface="Helvetica Neue"/>
              <a:buNone/>
              <a:defRPr sz="3200"/>
            </a:lvl2pPr>
            <a:lvl3pPr marL="1371600" lvl="2" indent="-228600" algn="ctr">
              <a:lnSpc>
                <a:spcPct val="100000"/>
              </a:lnSpc>
              <a:spcBef>
                <a:spcPts val="0"/>
              </a:spcBef>
              <a:spcAft>
                <a:spcPts val="0"/>
              </a:spcAft>
              <a:buClr>
                <a:srgbClr val="000000"/>
              </a:buClr>
              <a:buSzPts val="3200"/>
              <a:buFont typeface="Helvetica Neue"/>
              <a:buNone/>
              <a:defRPr sz="3200"/>
            </a:lvl3pPr>
            <a:lvl4pPr marL="1828800" lvl="3" indent="-228600" algn="ctr">
              <a:lnSpc>
                <a:spcPct val="100000"/>
              </a:lnSpc>
              <a:spcBef>
                <a:spcPts val="0"/>
              </a:spcBef>
              <a:spcAft>
                <a:spcPts val="0"/>
              </a:spcAft>
              <a:buClr>
                <a:srgbClr val="000000"/>
              </a:buClr>
              <a:buSzPts val="3200"/>
              <a:buFont typeface="Helvetica Neue"/>
              <a:buNone/>
              <a:defRPr sz="3200"/>
            </a:lvl4pPr>
            <a:lvl5pPr marL="2286000" lvl="4" indent="-228600" algn="ctr">
              <a:lnSpc>
                <a:spcPct val="100000"/>
              </a:lnSpc>
              <a:spcBef>
                <a:spcPts val="0"/>
              </a:spcBef>
              <a:spcAft>
                <a:spcPts val="0"/>
              </a:spcAft>
              <a:buClr>
                <a:srgbClr val="000000"/>
              </a:buClr>
              <a:buSzPts val="3200"/>
              <a:buFont typeface="Helvetica Neue"/>
              <a:buNone/>
              <a:defRPr sz="3200"/>
            </a:lvl5pPr>
            <a:lvl6pPr marL="2743200" lvl="5" indent="-314325" algn="l">
              <a:lnSpc>
                <a:spcPct val="100000"/>
              </a:lnSpc>
              <a:spcBef>
                <a:spcPts val="4200"/>
              </a:spcBef>
              <a:spcAft>
                <a:spcPts val="0"/>
              </a:spcAft>
              <a:buClr>
                <a:srgbClr val="000000"/>
              </a:buClr>
              <a:buSzPts val="1350"/>
              <a:buChar char="•"/>
              <a:defRPr/>
            </a:lvl6pPr>
            <a:lvl7pPr marL="3200400" lvl="6" indent="-314325" algn="l">
              <a:lnSpc>
                <a:spcPct val="100000"/>
              </a:lnSpc>
              <a:spcBef>
                <a:spcPts val="4200"/>
              </a:spcBef>
              <a:spcAft>
                <a:spcPts val="0"/>
              </a:spcAft>
              <a:buClr>
                <a:srgbClr val="000000"/>
              </a:buClr>
              <a:buSzPts val="1350"/>
              <a:buChar char="•"/>
              <a:defRPr/>
            </a:lvl7pPr>
            <a:lvl8pPr marL="3657600" lvl="7" indent="-314325" algn="l">
              <a:lnSpc>
                <a:spcPct val="100000"/>
              </a:lnSpc>
              <a:spcBef>
                <a:spcPts val="4200"/>
              </a:spcBef>
              <a:spcAft>
                <a:spcPts val="0"/>
              </a:spcAft>
              <a:buClr>
                <a:srgbClr val="000000"/>
              </a:buClr>
              <a:buSzPts val="1350"/>
              <a:buChar char="•"/>
              <a:defRPr/>
            </a:lvl8pPr>
            <a:lvl9pPr marL="4114800" lvl="8" indent="-314325" algn="l">
              <a:lnSpc>
                <a:spcPct val="100000"/>
              </a:lnSpc>
              <a:spcBef>
                <a:spcPts val="4200"/>
              </a:spcBef>
              <a:spcAft>
                <a:spcPts val="0"/>
              </a:spcAft>
              <a:buClr>
                <a:srgbClr val="000000"/>
              </a:buClr>
              <a:buSzPts val="1350"/>
              <a:buChar char="•"/>
              <a:defRPr/>
            </a:lvl9pPr>
          </a:lstStyle>
          <a:p>
            <a:endParaRPr/>
          </a:p>
        </p:txBody>
      </p:sp>
      <p:sp>
        <p:nvSpPr>
          <p:cNvPr id="22" name="Google Shape;22;p4"/>
          <p:cNvSpPr txBox="1">
            <a:spLocks noGrp="1"/>
          </p:cNvSpPr>
          <p:nvPr>
            <p:ph type="sldNum" idx="12"/>
          </p:nvPr>
        </p:nvSpPr>
        <p:spPr>
          <a:xfrm>
            <a:off x="6330314" y="9245600"/>
            <a:ext cx="331500" cy="368400"/>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1270000" y="3225800"/>
            <a:ext cx="10464900" cy="33021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25" name="Google Shape;25;p5"/>
          <p:cNvSpPr txBox="1">
            <a:spLocks noGrp="1"/>
          </p:cNvSpPr>
          <p:nvPr>
            <p:ph type="sldNum" idx="12"/>
          </p:nvPr>
        </p:nvSpPr>
        <p:spPr>
          <a:xfrm>
            <a:off x="6330314" y="9251950"/>
            <a:ext cx="331500" cy="368400"/>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26"/>
        <p:cNvGrpSpPr/>
        <p:nvPr/>
      </p:nvGrpSpPr>
      <p:grpSpPr>
        <a:xfrm>
          <a:off x="0" y="0"/>
          <a:ext cx="0" cy="0"/>
          <a:chOff x="0" y="0"/>
          <a:chExt cx="0" cy="0"/>
        </a:xfrm>
      </p:grpSpPr>
      <p:sp>
        <p:nvSpPr>
          <p:cNvPr id="27" name="Google Shape;27;p6"/>
          <p:cNvSpPr>
            <a:spLocks noGrp="1"/>
          </p:cNvSpPr>
          <p:nvPr>
            <p:ph type="pic" idx="2"/>
          </p:nvPr>
        </p:nvSpPr>
        <p:spPr>
          <a:xfrm>
            <a:off x="2717800" y="635000"/>
            <a:ext cx="12357000" cy="8238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28" name="Google Shape;28;p6"/>
          <p:cNvSpPr txBox="1">
            <a:spLocks noGrp="1"/>
          </p:cNvSpPr>
          <p:nvPr>
            <p:ph type="title"/>
          </p:nvPr>
        </p:nvSpPr>
        <p:spPr>
          <a:xfrm>
            <a:off x="952500" y="635000"/>
            <a:ext cx="5334000" cy="3987900"/>
          </a:xfrm>
          <a:prstGeom prst="rect">
            <a:avLst/>
          </a:prstGeom>
          <a:noFill/>
          <a:ln>
            <a:noFill/>
          </a:ln>
        </p:spPr>
        <p:txBody>
          <a:bodyPr spcFirstLastPara="1" wrap="square" lIns="50800" tIns="50800" rIns="50800" bIns="50800" anchor="b" anchorCtr="0">
            <a:noAutofit/>
          </a:bodyPr>
          <a:lstStyle>
            <a:lvl1pPr lvl="0" algn="ctr">
              <a:lnSpc>
                <a:spcPct val="100000"/>
              </a:lnSpc>
              <a:spcBef>
                <a:spcPts val="0"/>
              </a:spcBef>
              <a:spcAft>
                <a:spcPts val="0"/>
              </a:spcAft>
              <a:buClr>
                <a:srgbClr val="000000"/>
              </a:buClr>
              <a:buSzPts val="6000"/>
              <a:buFont typeface="Helvetica Neue"/>
              <a:buNone/>
              <a:defRPr sz="6000" b="0">
                <a:solidFill>
                  <a:srgbClr val="000000"/>
                </a:solidFill>
                <a:latin typeface="Helvetica Neue"/>
                <a:ea typeface="Helvetica Neue"/>
                <a:cs typeface="Helvetica Neue"/>
                <a:sym typeface="Helvetica Neu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29" name="Google Shape;29;p6"/>
          <p:cNvSpPr txBox="1">
            <a:spLocks noGrp="1"/>
          </p:cNvSpPr>
          <p:nvPr>
            <p:ph type="body" idx="1"/>
          </p:nvPr>
        </p:nvSpPr>
        <p:spPr>
          <a:xfrm>
            <a:off x="952500" y="4762500"/>
            <a:ext cx="5334000" cy="4102200"/>
          </a:xfrm>
          <a:prstGeom prst="rect">
            <a:avLst/>
          </a:prstGeom>
          <a:noFill/>
          <a:ln>
            <a:noFill/>
          </a:ln>
        </p:spPr>
        <p:txBody>
          <a:bodyPr spcFirstLastPara="1" wrap="square" lIns="50800" tIns="50800" rIns="50800" bIns="50800" anchor="t" anchorCtr="0">
            <a:noAutofit/>
          </a:bodyPr>
          <a:lstStyle>
            <a:lvl1pPr marL="457200" lvl="0" indent="-228600" algn="ctr">
              <a:lnSpc>
                <a:spcPct val="100000"/>
              </a:lnSpc>
              <a:spcBef>
                <a:spcPts val="0"/>
              </a:spcBef>
              <a:spcAft>
                <a:spcPts val="0"/>
              </a:spcAft>
              <a:buClr>
                <a:srgbClr val="000000"/>
              </a:buClr>
              <a:buSzPts val="3200"/>
              <a:buFont typeface="Helvetica Neue"/>
              <a:buNone/>
              <a:defRPr sz="3200"/>
            </a:lvl1pPr>
            <a:lvl2pPr marL="914400" lvl="1" indent="-228600" algn="ctr">
              <a:lnSpc>
                <a:spcPct val="100000"/>
              </a:lnSpc>
              <a:spcBef>
                <a:spcPts val="0"/>
              </a:spcBef>
              <a:spcAft>
                <a:spcPts val="0"/>
              </a:spcAft>
              <a:buClr>
                <a:srgbClr val="000000"/>
              </a:buClr>
              <a:buSzPts val="3200"/>
              <a:buFont typeface="Helvetica Neue"/>
              <a:buNone/>
              <a:defRPr sz="3200"/>
            </a:lvl2pPr>
            <a:lvl3pPr marL="1371600" lvl="2" indent="-228600" algn="ctr">
              <a:lnSpc>
                <a:spcPct val="100000"/>
              </a:lnSpc>
              <a:spcBef>
                <a:spcPts val="0"/>
              </a:spcBef>
              <a:spcAft>
                <a:spcPts val="0"/>
              </a:spcAft>
              <a:buClr>
                <a:srgbClr val="000000"/>
              </a:buClr>
              <a:buSzPts val="3200"/>
              <a:buFont typeface="Helvetica Neue"/>
              <a:buNone/>
              <a:defRPr sz="3200"/>
            </a:lvl3pPr>
            <a:lvl4pPr marL="1828800" lvl="3" indent="-228600" algn="ctr">
              <a:lnSpc>
                <a:spcPct val="100000"/>
              </a:lnSpc>
              <a:spcBef>
                <a:spcPts val="0"/>
              </a:spcBef>
              <a:spcAft>
                <a:spcPts val="0"/>
              </a:spcAft>
              <a:buClr>
                <a:srgbClr val="000000"/>
              </a:buClr>
              <a:buSzPts val="3200"/>
              <a:buFont typeface="Helvetica Neue"/>
              <a:buNone/>
              <a:defRPr sz="3200"/>
            </a:lvl4pPr>
            <a:lvl5pPr marL="2286000" lvl="4" indent="-228600" algn="ctr">
              <a:lnSpc>
                <a:spcPct val="100000"/>
              </a:lnSpc>
              <a:spcBef>
                <a:spcPts val="0"/>
              </a:spcBef>
              <a:spcAft>
                <a:spcPts val="0"/>
              </a:spcAft>
              <a:buClr>
                <a:srgbClr val="000000"/>
              </a:buClr>
              <a:buSzPts val="3200"/>
              <a:buFont typeface="Helvetica Neue"/>
              <a:buNone/>
              <a:defRPr sz="3200"/>
            </a:lvl5pPr>
            <a:lvl6pPr marL="2743200" lvl="5" indent="-314325" algn="l">
              <a:lnSpc>
                <a:spcPct val="100000"/>
              </a:lnSpc>
              <a:spcBef>
                <a:spcPts val="4200"/>
              </a:spcBef>
              <a:spcAft>
                <a:spcPts val="0"/>
              </a:spcAft>
              <a:buClr>
                <a:srgbClr val="000000"/>
              </a:buClr>
              <a:buSzPts val="1350"/>
              <a:buChar char="•"/>
              <a:defRPr/>
            </a:lvl6pPr>
            <a:lvl7pPr marL="3200400" lvl="6" indent="-314325" algn="l">
              <a:lnSpc>
                <a:spcPct val="100000"/>
              </a:lnSpc>
              <a:spcBef>
                <a:spcPts val="4200"/>
              </a:spcBef>
              <a:spcAft>
                <a:spcPts val="0"/>
              </a:spcAft>
              <a:buClr>
                <a:srgbClr val="000000"/>
              </a:buClr>
              <a:buSzPts val="1350"/>
              <a:buChar char="•"/>
              <a:defRPr/>
            </a:lvl7pPr>
            <a:lvl8pPr marL="3657600" lvl="7" indent="-314325" algn="l">
              <a:lnSpc>
                <a:spcPct val="100000"/>
              </a:lnSpc>
              <a:spcBef>
                <a:spcPts val="4200"/>
              </a:spcBef>
              <a:spcAft>
                <a:spcPts val="0"/>
              </a:spcAft>
              <a:buClr>
                <a:srgbClr val="000000"/>
              </a:buClr>
              <a:buSzPts val="1350"/>
              <a:buChar char="•"/>
              <a:defRPr/>
            </a:lvl8pPr>
            <a:lvl9pPr marL="4114800" lvl="8" indent="-314325" algn="l">
              <a:lnSpc>
                <a:spcPct val="100000"/>
              </a:lnSpc>
              <a:spcBef>
                <a:spcPts val="4200"/>
              </a:spcBef>
              <a:spcAft>
                <a:spcPts val="0"/>
              </a:spcAft>
              <a:buClr>
                <a:srgbClr val="000000"/>
              </a:buClr>
              <a:buSzPts val="1350"/>
              <a:buChar char="•"/>
              <a:defRPr/>
            </a:lvl9pPr>
          </a:lstStyle>
          <a:p>
            <a:endParaRPr/>
          </a:p>
        </p:txBody>
      </p:sp>
      <p:sp>
        <p:nvSpPr>
          <p:cNvPr id="30" name="Google Shape;30;p6"/>
          <p:cNvSpPr txBox="1">
            <a:spLocks noGrp="1"/>
          </p:cNvSpPr>
          <p:nvPr>
            <p:ph type="sldNum" idx="12"/>
          </p:nvPr>
        </p:nvSpPr>
        <p:spPr>
          <a:xfrm>
            <a:off x="6330314" y="9251950"/>
            <a:ext cx="331500" cy="368400"/>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952500" y="444500"/>
            <a:ext cx="11099700" cy="21591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33" name="Google Shape;33;p7"/>
          <p:cNvSpPr txBox="1">
            <a:spLocks noGrp="1"/>
          </p:cNvSpPr>
          <p:nvPr>
            <p:ph type="sldNum" idx="12"/>
          </p:nvPr>
        </p:nvSpPr>
        <p:spPr>
          <a:xfrm>
            <a:off x="6330314" y="9251950"/>
            <a:ext cx="331500" cy="368400"/>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952500" y="444500"/>
            <a:ext cx="11099700" cy="21591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36" name="Google Shape;36;p8"/>
          <p:cNvSpPr txBox="1">
            <a:spLocks noGrp="1"/>
          </p:cNvSpPr>
          <p:nvPr>
            <p:ph type="body" idx="1"/>
          </p:nvPr>
        </p:nvSpPr>
        <p:spPr>
          <a:xfrm>
            <a:off x="952500" y="2603500"/>
            <a:ext cx="11099700" cy="6286500"/>
          </a:xfrm>
          <a:prstGeom prst="rect">
            <a:avLst/>
          </a:prstGeom>
          <a:noFill/>
          <a:ln>
            <a:noFill/>
          </a:ln>
        </p:spPr>
        <p:txBody>
          <a:bodyPr spcFirstLastPara="1" wrap="square" lIns="50800" tIns="50800" rIns="50800" bIns="50800" anchor="ctr" anchorCtr="0">
            <a:noAutofit/>
          </a:bodyPr>
          <a:lstStyle>
            <a:lvl1pPr marL="457200" lvl="0" indent="-314325" algn="l">
              <a:lnSpc>
                <a:spcPct val="100000"/>
              </a:lnSpc>
              <a:spcBef>
                <a:spcPts val="4200"/>
              </a:spcBef>
              <a:spcAft>
                <a:spcPts val="0"/>
              </a:spcAft>
              <a:buClr>
                <a:srgbClr val="000000"/>
              </a:buClr>
              <a:buSzPts val="1350"/>
              <a:buChar char="•"/>
              <a:defRPr/>
            </a:lvl1pPr>
            <a:lvl2pPr marL="914400" lvl="1" indent="-314325" algn="l">
              <a:lnSpc>
                <a:spcPct val="100000"/>
              </a:lnSpc>
              <a:spcBef>
                <a:spcPts val="4200"/>
              </a:spcBef>
              <a:spcAft>
                <a:spcPts val="0"/>
              </a:spcAft>
              <a:buClr>
                <a:srgbClr val="000000"/>
              </a:buClr>
              <a:buSzPts val="1350"/>
              <a:buChar char="•"/>
              <a:defRPr/>
            </a:lvl2pPr>
            <a:lvl3pPr marL="1371600" lvl="2" indent="-314325" algn="l">
              <a:lnSpc>
                <a:spcPct val="100000"/>
              </a:lnSpc>
              <a:spcBef>
                <a:spcPts val="4200"/>
              </a:spcBef>
              <a:spcAft>
                <a:spcPts val="0"/>
              </a:spcAft>
              <a:buClr>
                <a:srgbClr val="000000"/>
              </a:buClr>
              <a:buSzPts val="1350"/>
              <a:buChar char="•"/>
              <a:defRPr/>
            </a:lvl3pPr>
            <a:lvl4pPr marL="1828800" lvl="3" indent="-314325" algn="l">
              <a:lnSpc>
                <a:spcPct val="100000"/>
              </a:lnSpc>
              <a:spcBef>
                <a:spcPts val="4200"/>
              </a:spcBef>
              <a:spcAft>
                <a:spcPts val="0"/>
              </a:spcAft>
              <a:buClr>
                <a:srgbClr val="000000"/>
              </a:buClr>
              <a:buSzPts val="1350"/>
              <a:buChar char="•"/>
              <a:defRPr/>
            </a:lvl4pPr>
            <a:lvl5pPr marL="2286000" lvl="4" indent="-314325" algn="l">
              <a:lnSpc>
                <a:spcPct val="100000"/>
              </a:lnSpc>
              <a:spcBef>
                <a:spcPts val="4200"/>
              </a:spcBef>
              <a:spcAft>
                <a:spcPts val="0"/>
              </a:spcAft>
              <a:buClr>
                <a:srgbClr val="000000"/>
              </a:buClr>
              <a:buSzPts val="1350"/>
              <a:buChar char="•"/>
              <a:defRPr/>
            </a:lvl5pPr>
            <a:lvl6pPr marL="2743200" lvl="5" indent="-314325" algn="l">
              <a:lnSpc>
                <a:spcPct val="100000"/>
              </a:lnSpc>
              <a:spcBef>
                <a:spcPts val="4200"/>
              </a:spcBef>
              <a:spcAft>
                <a:spcPts val="0"/>
              </a:spcAft>
              <a:buClr>
                <a:srgbClr val="000000"/>
              </a:buClr>
              <a:buSzPts val="1350"/>
              <a:buChar char="•"/>
              <a:defRPr/>
            </a:lvl6pPr>
            <a:lvl7pPr marL="3200400" lvl="6" indent="-314325" algn="l">
              <a:lnSpc>
                <a:spcPct val="100000"/>
              </a:lnSpc>
              <a:spcBef>
                <a:spcPts val="4200"/>
              </a:spcBef>
              <a:spcAft>
                <a:spcPts val="0"/>
              </a:spcAft>
              <a:buClr>
                <a:srgbClr val="000000"/>
              </a:buClr>
              <a:buSzPts val="1350"/>
              <a:buChar char="•"/>
              <a:defRPr/>
            </a:lvl7pPr>
            <a:lvl8pPr marL="3657600" lvl="7" indent="-314325" algn="l">
              <a:lnSpc>
                <a:spcPct val="100000"/>
              </a:lnSpc>
              <a:spcBef>
                <a:spcPts val="4200"/>
              </a:spcBef>
              <a:spcAft>
                <a:spcPts val="0"/>
              </a:spcAft>
              <a:buClr>
                <a:srgbClr val="000000"/>
              </a:buClr>
              <a:buSzPts val="1350"/>
              <a:buChar char="•"/>
              <a:defRPr/>
            </a:lvl8pPr>
            <a:lvl9pPr marL="4114800" lvl="8" indent="-314325" algn="l">
              <a:lnSpc>
                <a:spcPct val="100000"/>
              </a:lnSpc>
              <a:spcBef>
                <a:spcPts val="4200"/>
              </a:spcBef>
              <a:spcAft>
                <a:spcPts val="0"/>
              </a:spcAft>
              <a:buClr>
                <a:srgbClr val="000000"/>
              </a:buClr>
              <a:buSzPts val="1350"/>
              <a:buChar char="•"/>
              <a:defRPr/>
            </a:lvl9pPr>
          </a:lstStyle>
          <a:p>
            <a:endParaRPr/>
          </a:p>
        </p:txBody>
      </p:sp>
      <p:sp>
        <p:nvSpPr>
          <p:cNvPr id="37" name="Google Shape;37;p8"/>
          <p:cNvSpPr txBox="1">
            <a:spLocks noGrp="1"/>
          </p:cNvSpPr>
          <p:nvPr>
            <p:ph type="sldNum" idx="12"/>
          </p:nvPr>
        </p:nvSpPr>
        <p:spPr>
          <a:xfrm>
            <a:off x="6330314" y="9251950"/>
            <a:ext cx="331500" cy="368400"/>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8"/>
        <p:cNvGrpSpPr/>
        <p:nvPr/>
      </p:nvGrpSpPr>
      <p:grpSpPr>
        <a:xfrm>
          <a:off x="0" y="0"/>
          <a:ext cx="0" cy="0"/>
          <a:chOff x="0" y="0"/>
          <a:chExt cx="0" cy="0"/>
        </a:xfrm>
      </p:grpSpPr>
      <p:sp>
        <p:nvSpPr>
          <p:cNvPr id="39" name="Google Shape;39;p9"/>
          <p:cNvSpPr>
            <a:spLocks noGrp="1"/>
          </p:cNvSpPr>
          <p:nvPr>
            <p:ph type="pic" idx="2"/>
          </p:nvPr>
        </p:nvSpPr>
        <p:spPr>
          <a:xfrm>
            <a:off x="4533900" y="2603500"/>
            <a:ext cx="9429600" cy="6286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40" name="Google Shape;40;p9"/>
          <p:cNvSpPr txBox="1">
            <a:spLocks noGrp="1"/>
          </p:cNvSpPr>
          <p:nvPr>
            <p:ph type="title"/>
          </p:nvPr>
        </p:nvSpPr>
        <p:spPr>
          <a:xfrm>
            <a:off x="952500" y="444500"/>
            <a:ext cx="11099700" cy="21591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41" name="Google Shape;41;p9"/>
          <p:cNvSpPr txBox="1">
            <a:spLocks noGrp="1"/>
          </p:cNvSpPr>
          <p:nvPr>
            <p:ph type="body" idx="1"/>
          </p:nvPr>
        </p:nvSpPr>
        <p:spPr>
          <a:xfrm>
            <a:off x="952500" y="2603500"/>
            <a:ext cx="5334000" cy="6286500"/>
          </a:xfrm>
          <a:prstGeom prst="rect">
            <a:avLst/>
          </a:prstGeom>
          <a:noFill/>
          <a:ln>
            <a:noFill/>
          </a:ln>
        </p:spPr>
        <p:txBody>
          <a:bodyPr spcFirstLastPara="1" wrap="square" lIns="50800" tIns="50800" rIns="50800" bIns="50800" anchor="ctr" anchorCtr="0">
            <a:noAutofit/>
          </a:bodyPr>
          <a:lstStyle>
            <a:lvl1pPr marL="457200" lvl="0" indent="-361950" algn="l">
              <a:lnSpc>
                <a:spcPct val="100000"/>
              </a:lnSpc>
              <a:spcBef>
                <a:spcPts val="3200"/>
              </a:spcBef>
              <a:spcAft>
                <a:spcPts val="0"/>
              </a:spcAft>
              <a:buClr>
                <a:srgbClr val="000000"/>
              </a:buClr>
              <a:buSzPts val="2100"/>
              <a:buFont typeface="Helvetica Neue"/>
              <a:buChar char="•"/>
              <a:defRPr sz="2800"/>
            </a:lvl1pPr>
            <a:lvl2pPr marL="914400" lvl="1" indent="-361950" algn="l">
              <a:lnSpc>
                <a:spcPct val="100000"/>
              </a:lnSpc>
              <a:spcBef>
                <a:spcPts val="3200"/>
              </a:spcBef>
              <a:spcAft>
                <a:spcPts val="0"/>
              </a:spcAft>
              <a:buClr>
                <a:srgbClr val="000000"/>
              </a:buClr>
              <a:buSzPts val="2100"/>
              <a:buFont typeface="Helvetica Neue"/>
              <a:buChar char="•"/>
              <a:defRPr sz="2800"/>
            </a:lvl2pPr>
            <a:lvl3pPr marL="1371600" lvl="2" indent="-361950" algn="l">
              <a:lnSpc>
                <a:spcPct val="100000"/>
              </a:lnSpc>
              <a:spcBef>
                <a:spcPts val="3200"/>
              </a:spcBef>
              <a:spcAft>
                <a:spcPts val="0"/>
              </a:spcAft>
              <a:buClr>
                <a:srgbClr val="000000"/>
              </a:buClr>
              <a:buSzPts val="2100"/>
              <a:buFont typeface="Helvetica Neue"/>
              <a:buChar char="•"/>
              <a:defRPr sz="2800"/>
            </a:lvl3pPr>
            <a:lvl4pPr marL="1828800" lvl="3" indent="-361950" algn="l">
              <a:lnSpc>
                <a:spcPct val="100000"/>
              </a:lnSpc>
              <a:spcBef>
                <a:spcPts val="3200"/>
              </a:spcBef>
              <a:spcAft>
                <a:spcPts val="0"/>
              </a:spcAft>
              <a:buClr>
                <a:srgbClr val="000000"/>
              </a:buClr>
              <a:buSzPts val="2100"/>
              <a:buFont typeface="Helvetica Neue"/>
              <a:buChar char="•"/>
              <a:defRPr sz="2800"/>
            </a:lvl4pPr>
            <a:lvl5pPr marL="2286000" lvl="4" indent="-361950" algn="l">
              <a:lnSpc>
                <a:spcPct val="100000"/>
              </a:lnSpc>
              <a:spcBef>
                <a:spcPts val="3200"/>
              </a:spcBef>
              <a:spcAft>
                <a:spcPts val="0"/>
              </a:spcAft>
              <a:buClr>
                <a:srgbClr val="000000"/>
              </a:buClr>
              <a:buSzPts val="2100"/>
              <a:buFont typeface="Helvetica Neue"/>
              <a:buChar char="•"/>
              <a:defRPr sz="2800"/>
            </a:lvl5pPr>
            <a:lvl6pPr marL="2743200" lvl="5" indent="-314325" algn="l">
              <a:lnSpc>
                <a:spcPct val="100000"/>
              </a:lnSpc>
              <a:spcBef>
                <a:spcPts val="4200"/>
              </a:spcBef>
              <a:spcAft>
                <a:spcPts val="0"/>
              </a:spcAft>
              <a:buClr>
                <a:srgbClr val="000000"/>
              </a:buClr>
              <a:buSzPts val="1350"/>
              <a:buChar char="•"/>
              <a:defRPr/>
            </a:lvl6pPr>
            <a:lvl7pPr marL="3200400" lvl="6" indent="-314325" algn="l">
              <a:lnSpc>
                <a:spcPct val="100000"/>
              </a:lnSpc>
              <a:spcBef>
                <a:spcPts val="4200"/>
              </a:spcBef>
              <a:spcAft>
                <a:spcPts val="0"/>
              </a:spcAft>
              <a:buClr>
                <a:srgbClr val="000000"/>
              </a:buClr>
              <a:buSzPts val="1350"/>
              <a:buChar char="•"/>
              <a:defRPr/>
            </a:lvl7pPr>
            <a:lvl8pPr marL="3657600" lvl="7" indent="-314325" algn="l">
              <a:lnSpc>
                <a:spcPct val="100000"/>
              </a:lnSpc>
              <a:spcBef>
                <a:spcPts val="4200"/>
              </a:spcBef>
              <a:spcAft>
                <a:spcPts val="0"/>
              </a:spcAft>
              <a:buClr>
                <a:srgbClr val="000000"/>
              </a:buClr>
              <a:buSzPts val="1350"/>
              <a:buChar char="•"/>
              <a:defRPr/>
            </a:lvl8pPr>
            <a:lvl9pPr marL="4114800" lvl="8" indent="-314325" algn="l">
              <a:lnSpc>
                <a:spcPct val="100000"/>
              </a:lnSpc>
              <a:spcBef>
                <a:spcPts val="4200"/>
              </a:spcBef>
              <a:spcAft>
                <a:spcPts val="0"/>
              </a:spcAft>
              <a:buClr>
                <a:srgbClr val="000000"/>
              </a:buClr>
              <a:buSzPts val="1350"/>
              <a:buChar char="•"/>
              <a:defRPr/>
            </a:lvl9pPr>
          </a:lstStyle>
          <a:p>
            <a:endParaRPr/>
          </a:p>
        </p:txBody>
      </p:sp>
      <p:sp>
        <p:nvSpPr>
          <p:cNvPr id="42" name="Google Shape;42;p9"/>
          <p:cNvSpPr txBox="1">
            <a:spLocks noGrp="1"/>
          </p:cNvSpPr>
          <p:nvPr>
            <p:ph type="sldNum" idx="12"/>
          </p:nvPr>
        </p:nvSpPr>
        <p:spPr>
          <a:xfrm>
            <a:off x="6330314" y="9251950"/>
            <a:ext cx="331500" cy="368400"/>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952500" y="1270000"/>
            <a:ext cx="11099700" cy="7213500"/>
          </a:xfrm>
          <a:prstGeom prst="rect">
            <a:avLst/>
          </a:prstGeom>
          <a:noFill/>
          <a:ln>
            <a:noFill/>
          </a:ln>
        </p:spPr>
        <p:txBody>
          <a:bodyPr spcFirstLastPara="1" wrap="square" lIns="50800" tIns="50800" rIns="50800" bIns="50800" anchor="ctr" anchorCtr="0">
            <a:noAutofit/>
          </a:bodyPr>
          <a:lstStyle>
            <a:lvl1pPr marL="457200" lvl="0" indent="-314325" algn="l">
              <a:lnSpc>
                <a:spcPct val="100000"/>
              </a:lnSpc>
              <a:spcBef>
                <a:spcPts val="4200"/>
              </a:spcBef>
              <a:spcAft>
                <a:spcPts val="0"/>
              </a:spcAft>
              <a:buClr>
                <a:srgbClr val="000000"/>
              </a:buClr>
              <a:buSzPts val="1350"/>
              <a:buChar char="•"/>
              <a:defRPr/>
            </a:lvl1pPr>
            <a:lvl2pPr marL="914400" lvl="1" indent="-314325" algn="l">
              <a:lnSpc>
                <a:spcPct val="100000"/>
              </a:lnSpc>
              <a:spcBef>
                <a:spcPts val="4200"/>
              </a:spcBef>
              <a:spcAft>
                <a:spcPts val="0"/>
              </a:spcAft>
              <a:buClr>
                <a:srgbClr val="000000"/>
              </a:buClr>
              <a:buSzPts val="1350"/>
              <a:buChar char="•"/>
              <a:defRPr/>
            </a:lvl2pPr>
            <a:lvl3pPr marL="1371600" lvl="2" indent="-314325" algn="l">
              <a:lnSpc>
                <a:spcPct val="100000"/>
              </a:lnSpc>
              <a:spcBef>
                <a:spcPts val="4200"/>
              </a:spcBef>
              <a:spcAft>
                <a:spcPts val="0"/>
              </a:spcAft>
              <a:buClr>
                <a:srgbClr val="000000"/>
              </a:buClr>
              <a:buSzPts val="1350"/>
              <a:buChar char="•"/>
              <a:defRPr/>
            </a:lvl3pPr>
            <a:lvl4pPr marL="1828800" lvl="3" indent="-314325" algn="l">
              <a:lnSpc>
                <a:spcPct val="100000"/>
              </a:lnSpc>
              <a:spcBef>
                <a:spcPts val="4200"/>
              </a:spcBef>
              <a:spcAft>
                <a:spcPts val="0"/>
              </a:spcAft>
              <a:buClr>
                <a:srgbClr val="000000"/>
              </a:buClr>
              <a:buSzPts val="1350"/>
              <a:buChar char="•"/>
              <a:defRPr/>
            </a:lvl4pPr>
            <a:lvl5pPr marL="2286000" lvl="4" indent="-314325" algn="l">
              <a:lnSpc>
                <a:spcPct val="100000"/>
              </a:lnSpc>
              <a:spcBef>
                <a:spcPts val="4200"/>
              </a:spcBef>
              <a:spcAft>
                <a:spcPts val="0"/>
              </a:spcAft>
              <a:buClr>
                <a:srgbClr val="000000"/>
              </a:buClr>
              <a:buSzPts val="1350"/>
              <a:buChar char="•"/>
              <a:defRPr/>
            </a:lvl5pPr>
            <a:lvl6pPr marL="2743200" lvl="5" indent="-314325" algn="l">
              <a:lnSpc>
                <a:spcPct val="100000"/>
              </a:lnSpc>
              <a:spcBef>
                <a:spcPts val="4200"/>
              </a:spcBef>
              <a:spcAft>
                <a:spcPts val="0"/>
              </a:spcAft>
              <a:buClr>
                <a:srgbClr val="000000"/>
              </a:buClr>
              <a:buSzPts val="1350"/>
              <a:buChar char="•"/>
              <a:defRPr/>
            </a:lvl6pPr>
            <a:lvl7pPr marL="3200400" lvl="6" indent="-314325" algn="l">
              <a:lnSpc>
                <a:spcPct val="100000"/>
              </a:lnSpc>
              <a:spcBef>
                <a:spcPts val="4200"/>
              </a:spcBef>
              <a:spcAft>
                <a:spcPts val="0"/>
              </a:spcAft>
              <a:buClr>
                <a:srgbClr val="000000"/>
              </a:buClr>
              <a:buSzPts val="1350"/>
              <a:buChar char="•"/>
              <a:defRPr/>
            </a:lvl7pPr>
            <a:lvl8pPr marL="3657600" lvl="7" indent="-314325" algn="l">
              <a:lnSpc>
                <a:spcPct val="100000"/>
              </a:lnSpc>
              <a:spcBef>
                <a:spcPts val="4200"/>
              </a:spcBef>
              <a:spcAft>
                <a:spcPts val="0"/>
              </a:spcAft>
              <a:buClr>
                <a:srgbClr val="000000"/>
              </a:buClr>
              <a:buSzPts val="1350"/>
              <a:buChar char="•"/>
              <a:defRPr/>
            </a:lvl8pPr>
            <a:lvl9pPr marL="4114800" lvl="8" indent="-314325" algn="l">
              <a:lnSpc>
                <a:spcPct val="100000"/>
              </a:lnSpc>
              <a:spcBef>
                <a:spcPts val="4200"/>
              </a:spcBef>
              <a:spcAft>
                <a:spcPts val="0"/>
              </a:spcAft>
              <a:buClr>
                <a:srgbClr val="000000"/>
              </a:buClr>
              <a:buSzPts val="1350"/>
              <a:buChar char="•"/>
              <a:defRPr/>
            </a:lvl9pPr>
          </a:lstStyle>
          <a:p>
            <a:endParaRPr/>
          </a:p>
        </p:txBody>
      </p:sp>
      <p:sp>
        <p:nvSpPr>
          <p:cNvPr id="45" name="Google Shape;45;p10"/>
          <p:cNvSpPr txBox="1">
            <a:spLocks noGrp="1"/>
          </p:cNvSpPr>
          <p:nvPr>
            <p:ph type="sldNum" idx="12"/>
          </p:nvPr>
        </p:nvSpPr>
        <p:spPr>
          <a:xfrm>
            <a:off x="6330314" y="9251950"/>
            <a:ext cx="331500" cy="368400"/>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2500" y="444500"/>
            <a:ext cx="11099700" cy="2159100"/>
          </a:xfrm>
          <a:prstGeom prst="rect">
            <a:avLst/>
          </a:prstGeom>
          <a:noFill/>
          <a:ln>
            <a:noFill/>
          </a:ln>
        </p:spPr>
        <p:txBody>
          <a:bodyPr spcFirstLastPara="1" wrap="square" lIns="50800" tIns="50800" rIns="50800" bIns="50800" anchor="ctr" anchorCtr="0">
            <a:noAutofit/>
          </a:bodyPr>
          <a:lstStyle>
            <a:lvl1pPr marR="0" lvl="0" algn="ctr" rtl="0">
              <a:lnSpc>
                <a:spcPct val="100000"/>
              </a:lnSpc>
              <a:spcBef>
                <a:spcPts val="0"/>
              </a:spcBef>
              <a:spcAft>
                <a:spcPts val="0"/>
              </a:spcAft>
              <a:buClr>
                <a:srgbClr val="FFFFFF"/>
              </a:buClr>
              <a:buSzPts val="8000"/>
              <a:buFont typeface="Arial"/>
              <a:buNone/>
              <a:defRPr sz="8000" b="1" i="0" u="none" strike="noStrike" cap="none">
                <a:solidFill>
                  <a:srgbClr val="FFFFFF"/>
                </a:solidFill>
                <a:latin typeface="Arial"/>
                <a:ea typeface="Arial"/>
                <a:cs typeface="Arial"/>
                <a:sym typeface="Arial"/>
              </a:defRPr>
            </a:lvl1pPr>
            <a:lvl2pPr marR="0" lvl="1" algn="ctr" rtl="0">
              <a:lnSpc>
                <a:spcPct val="100000"/>
              </a:lnSpc>
              <a:spcBef>
                <a:spcPts val="0"/>
              </a:spcBef>
              <a:spcAft>
                <a:spcPts val="0"/>
              </a:spcAft>
              <a:buClr>
                <a:srgbClr val="FFFFFF"/>
              </a:buClr>
              <a:buSzPts val="8000"/>
              <a:buFont typeface="Arial"/>
              <a:buNone/>
              <a:defRPr sz="8000" b="1"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FFFFFF"/>
              </a:buClr>
              <a:buSzPts val="8000"/>
              <a:buFont typeface="Arial"/>
              <a:buNone/>
              <a:defRPr sz="8000" b="1"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FFFFFF"/>
              </a:buClr>
              <a:buSzPts val="8000"/>
              <a:buFont typeface="Arial"/>
              <a:buNone/>
              <a:defRPr sz="8000" b="1"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FFFFFF"/>
              </a:buClr>
              <a:buSzPts val="8000"/>
              <a:buFont typeface="Arial"/>
              <a:buNone/>
              <a:defRPr sz="8000" b="1"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FFFFFF"/>
              </a:buClr>
              <a:buSzPts val="8000"/>
              <a:buFont typeface="Arial"/>
              <a:buNone/>
              <a:defRPr sz="8000" b="1"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FFFFFF"/>
              </a:buClr>
              <a:buSzPts val="8000"/>
              <a:buFont typeface="Arial"/>
              <a:buNone/>
              <a:defRPr sz="8000" b="1"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FFFFFF"/>
              </a:buClr>
              <a:buSzPts val="8000"/>
              <a:buFont typeface="Arial"/>
              <a:buNone/>
              <a:defRPr sz="8000" b="1"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FFFFFF"/>
              </a:buClr>
              <a:buSzPts val="8000"/>
              <a:buFont typeface="Arial"/>
              <a:buNone/>
              <a:defRPr sz="8000" b="1" i="0" u="none" strike="noStrike" cap="none">
                <a:solidFill>
                  <a:srgbClr val="FFFFFF"/>
                </a:solidFill>
                <a:latin typeface="Arial"/>
                <a:ea typeface="Arial"/>
                <a:cs typeface="Arial"/>
                <a:sym typeface="Arial"/>
              </a:defRPr>
            </a:lvl9pPr>
          </a:lstStyle>
          <a:p>
            <a:endParaRPr/>
          </a:p>
        </p:txBody>
      </p:sp>
      <p:sp>
        <p:nvSpPr>
          <p:cNvPr id="7" name="Google Shape;7;p1"/>
          <p:cNvSpPr txBox="1">
            <a:spLocks noGrp="1"/>
          </p:cNvSpPr>
          <p:nvPr>
            <p:ph type="sldNum" idx="12"/>
          </p:nvPr>
        </p:nvSpPr>
        <p:spPr>
          <a:xfrm>
            <a:off x="6330314" y="9251950"/>
            <a:ext cx="331500" cy="3684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400">
              <a:solidFill>
                <a:srgbClr val="000000"/>
              </a:solidFill>
            </a:endParaRPr>
          </a:p>
        </p:txBody>
      </p:sp>
      <p:sp>
        <p:nvSpPr>
          <p:cNvPr id="8" name="Google Shape;8;p1"/>
          <p:cNvSpPr txBox="1">
            <a:spLocks noGrp="1"/>
          </p:cNvSpPr>
          <p:nvPr>
            <p:ph type="body" idx="1"/>
          </p:nvPr>
        </p:nvSpPr>
        <p:spPr>
          <a:xfrm>
            <a:off x="952500" y="2603500"/>
            <a:ext cx="11099700" cy="6286500"/>
          </a:xfrm>
          <a:prstGeom prst="rect">
            <a:avLst/>
          </a:prstGeom>
          <a:noFill/>
          <a:ln>
            <a:noFill/>
          </a:ln>
        </p:spPr>
        <p:txBody>
          <a:bodyPr spcFirstLastPara="1" wrap="square" lIns="50800" tIns="50800" rIns="50800" bIns="50800" anchor="ctr" anchorCtr="0">
            <a:noAutofit/>
          </a:bodyPr>
          <a:lstStyle>
            <a:lvl1pPr marL="457200" marR="0" lvl="0" indent="-400050"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1pPr>
            <a:lvl2pPr marL="914400" marR="0" lvl="1" indent="-400050"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2pPr>
            <a:lvl3pPr marL="1371600" marR="0" lvl="2" indent="-400050"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3pPr>
            <a:lvl4pPr marL="1828800" marR="0" lvl="3" indent="-400050"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4pPr>
            <a:lvl5pPr marL="2286000" marR="0" lvl="4" indent="-400050"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5pPr>
            <a:lvl6pPr marL="2743200" marR="0" lvl="5" indent="-400050"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200400" marR="0" lvl="6" indent="-400050"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657600" marR="0" lvl="7" indent="-400050"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114800" marR="0" lvl="8" indent="-400050" algn="l" rtl="0">
              <a:lnSpc>
                <a:spcPct val="100000"/>
              </a:lnSpc>
              <a:spcBef>
                <a:spcPts val="4200"/>
              </a:spcBef>
              <a:spcAft>
                <a:spcPts val="0"/>
              </a:spcAft>
              <a:buClr>
                <a:srgbClr val="000000"/>
              </a:buClr>
              <a:buSzPts val="27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1C24"/>
        </a:solid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ctrTitle" idx="4294967295"/>
          </p:nvPr>
        </p:nvSpPr>
        <p:spPr>
          <a:xfrm>
            <a:off x="1209200" y="2947025"/>
            <a:ext cx="10464900" cy="3302100"/>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FFFFFF"/>
              </a:buClr>
              <a:buSzPts val="8000"/>
              <a:buFont typeface="Arial"/>
              <a:buNone/>
            </a:pPr>
            <a:r>
              <a:rPr lang="en-US" sz="7000" b="0">
                <a:latin typeface="Red Hat Display Black"/>
                <a:ea typeface="Red Hat Display Black"/>
                <a:cs typeface="Red Hat Display Black"/>
                <a:sym typeface="Red Hat Display Black"/>
              </a:rPr>
              <a:t>Leveraging Proxy &amp; Load Balancing for Efficient Web Data Traffic Management</a:t>
            </a:r>
            <a:endParaRPr sz="7000" b="0" i="0" u="none" strike="noStrike" cap="none">
              <a:solidFill>
                <a:srgbClr val="FFFFFF"/>
              </a:solidFill>
              <a:latin typeface="Red Hat Display Black"/>
              <a:ea typeface="Red Hat Display Black"/>
              <a:cs typeface="Red Hat Display Black"/>
              <a:sym typeface="Red Hat Display Black"/>
            </a:endParaRPr>
          </a:p>
        </p:txBody>
      </p:sp>
      <p:pic>
        <p:nvPicPr>
          <p:cNvPr id="69" name="Google Shape;69;p16" descr="SquareMoon-Logo-Blue_Neg copy.png"/>
          <p:cNvPicPr preferRelativeResize="0"/>
          <p:nvPr/>
        </p:nvPicPr>
        <p:blipFill rotWithShape="1">
          <a:blip r:embed="rId3">
            <a:alphaModFix/>
          </a:blip>
          <a:srcRect/>
          <a:stretch/>
        </p:blipFill>
        <p:spPr>
          <a:xfrm>
            <a:off x="213766" y="242706"/>
            <a:ext cx="2787430" cy="406966"/>
          </a:xfrm>
          <a:prstGeom prst="rect">
            <a:avLst/>
          </a:prstGeom>
          <a:noFill/>
          <a:ln>
            <a:noFill/>
          </a:ln>
        </p:spPr>
      </p:pic>
      <p:sp>
        <p:nvSpPr>
          <p:cNvPr id="70" name="Google Shape;70;p16"/>
          <p:cNvSpPr txBox="1"/>
          <p:nvPr/>
        </p:nvSpPr>
        <p:spPr>
          <a:xfrm>
            <a:off x="3364100" y="7182324"/>
            <a:ext cx="62766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700" dirty="0">
                <a:solidFill>
                  <a:schemeClr val="lt1"/>
                </a:solidFill>
                <a:latin typeface="Red Hat Display Medium"/>
                <a:ea typeface="Red Hat Display Medium"/>
                <a:cs typeface="Red Hat Display Medium"/>
                <a:sym typeface="Red Hat Display Medium"/>
              </a:rPr>
              <a:t>Johan </a:t>
            </a:r>
            <a:r>
              <a:rPr lang="en-US" sz="2700" dirty="0" err="1">
                <a:solidFill>
                  <a:schemeClr val="lt1"/>
                </a:solidFill>
                <a:latin typeface="Red Hat Display Medium"/>
                <a:ea typeface="Red Hat Display Medium"/>
                <a:cs typeface="Red Hat Display Medium"/>
                <a:sym typeface="Red Hat Display Medium"/>
              </a:rPr>
              <a:t>Hedman</a:t>
            </a:r>
            <a:endParaRPr sz="2700" dirty="0">
              <a:solidFill>
                <a:schemeClr val="lt1"/>
              </a:solidFill>
              <a:latin typeface="Red Hat Display Medium"/>
              <a:ea typeface="Red Hat Display Medium"/>
              <a:cs typeface="Red Hat Display Medium"/>
              <a:sym typeface="Red Hat Display Medium"/>
            </a:endParaRPr>
          </a:p>
          <a:p>
            <a:pPr marL="0" lvl="0" indent="0" algn="ctr" rtl="0">
              <a:spcBef>
                <a:spcPts val="0"/>
              </a:spcBef>
              <a:spcAft>
                <a:spcPts val="0"/>
              </a:spcAft>
              <a:buNone/>
            </a:pPr>
            <a:r>
              <a:rPr lang="en-US" sz="2700" dirty="0">
                <a:solidFill>
                  <a:schemeClr val="lt1"/>
                </a:solidFill>
                <a:latin typeface="Red Hat Display Medium"/>
                <a:ea typeface="Red Hat Display Medium"/>
                <a:cs typeface="Red Hat Display Medium"/>
                <a:sym typeface="Red Hat Display Medium"/>
              </a:rPr>
              <a:t>Square Moon</a:t>
            </a:r>
            <a:endParaRPr sz="2700" dirty="0">
              <a:solidFill>
                <a:schemeClr val="lt1"/>
              </a:solidFill>
              <a:latin typeface="Red Hat Display Medium"/>
              <a:ea typeface="Red Hat Display Medium"/>
              <a:cs typeface="Red Hat Display Medium"/>
              <a:sym typeface="Red Hat Display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71C24"/>
        </a:solidFill>
        <a:effectLst/>
      </p:bgPr>
    </p:bg>
    <p:spTree>
      <p:nvGrpSpPr>
        <p:cNvPr id="1" name="Shape 131"/>
        <p:cNvGrpSpPr/>
        <p:nvPr/>
      </p:nvGrpSpPr>
      <p:grpSpPr>
        <a:xfrm>
          <a:off x="0" y="0"/>
          <a:ext cx="0" cy="0"/>
          <a:chOff x="0" y="0"/>
          <a:chExt cx="0" cy="0"/>
        </a:xfrm>
      </p:grpSpPr>
      <p:pic>
        <p:nvPicPr>
          <p:cNvPr id="132" name="Google Shape;132;p25" descr="SquareMoon-Logo-Blue_Neg copy.png"/>
          <p:cNvPicPr preferRelativeResize="0"/>
          <p:nvPr/>
        </p:nvPicPr>
        <p:blipFill rotWithShape="1">
          <a:blip r:embed="rId3">
            <a:alphaModFix/>
          </a:blip>
          <a:srcRect/>
          <a:stretch/>
        </p:blipFill>
        <p:spPr>
          <a:xfrm>
            <a:off x="9988533" y="9166573"/>
            <a:ext cx="2787430" cy="406965"/>
          </a:xfrm>
          <a:prstGeom prst="rect">
            <a:avLst/>
          </a:prstGeom>
          <a:noFill/>
          <a:ln>
            <a:noFill/>
          </a:ln>
        </p:spPr>
      </p:pic>
      <p:sp>
        <p:nvSpPr>
          <p:cNvPr id="133" name="Google Shape;133;p25"/>
          <p:cNvSpPr txBox="1"/>
          <p:nvPr/>
        </p:nvSpPr>
        <p:spPr>
          <a:xfrm>
            <a:off x="952500" y="648349"/>
            <a:ext cx="11099700" cy="10008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5840"/>
              <a:buFont typeface="Arial"/>
              <a:buNone/>
            </a:pPr>
            <a:r>
              <a:rPr lang="en-US" sz="5840" b="1">
                <a:solidFill>
                  <a:srgbClr val="FFFFFF"/>
                </a:solidFill>
                <a:latin typeface="Red Hat Display"/>
                <a:ea typeface="Red Hat Display"/>
                <a:cs typeface="Red Hat Display"/>
                <a:sym typeface="Red Hat Display"/>
              </a:rPr>
              <a:t>WAF</a:t>
            </a:r>
            <a:endParaRPr sz="1400" i="0" u="none" strike="noStrike" cap="none">
              <a:solidFill>
                <a:srgbClr val="000000"/>
              </a:solidFill>
              <a:latin typeface="Red Hat Display"/>
              <a:ea typeface="Red Hat Display"/>
              <a:cs typeface="Red Hat Display"/>
              <a:sym typeface="Red Hat Display"/>
            </a:endParaRPr>
          </a:p>
        </p:txBody>
      </p:sp>
      <p:sp>
        <p:nvSpPr>
          <p:cNvPr id="134" name="Google Shape;134;p25"/>
          <p:cNvSpPr txBox="1"/>
          <p:nvPr/>
        </p:nvSpPr>
        <p:spPr>
          <a:xfrm>
            <a:off x="1025875" y="3302550"/>
            <a:ext cx="11099700" cy="1698900"/>
          </a:xfrm>
          <a:prstGeom prst="rect">
            <a:avLst/>
          </a:prstGeom>
          <a:noFill/>
          <a:ln>
            <a:noFill/>
          </a:ln>
        </p:spPr>
        <p:txBody>
          <a:bodyPr spcFirstLastPara="1" wrap="square" lIns="50800" tIns="50800" rIns="50800" bIns="50800" anchor="ctr" anchorCtr="0">
            <a:noAutofit/>
          </a:bodyPr>
          <a:lstStyle/>
          <a:p>
            <a:pPr marL="457200" lvl="0" indent="-457200" algn="l" rtl="0">
              <a:spcBef>
                <a:spcPts val="4100"/>
              </a:spcBef>
              <a:spcAft>
                <a:spcPts val="0"/>
              </a:spcAft>
              <a:buClr>
                <a:schemeClr val="lt1"/>
              </a:buClr>
              <a:buSzPts val="3600"/>
              <a:buFont typeface="Red Hat Display"/>
              <a:buChar char="•"/>
            </a:pPr>
            <a:r>
              <a:rPr lang="en-US" sz="3600">
                <a:solidFill>
                  <a:srgbClr val="FFFFFF"/>
                </a:solidFill>
                <a:latin typeface="Red Hat Display"/>
                <a:ea typeface="Red Hat Display"/>
                <a:cs typeface="Red Hat Display"/>
                <a:sym typeface="Red Hat Display"/>
              </a:rPr>
              <a:t>Web Application Firewall</a:t>
            </a:r>
            <a:endParaRPr sz="3600">
              <a:solidFill>
                <a:srgbClr val="FFFFFF"/>
              </a:solidFill>
              <a:latin typeface="Red Hat Display"/>
              <a:ea typeface="Red Hat Display"/>
              <a:cs typeface="Red Hat Display"/>
              <a:sym typeface="Red Hat Display"/>
            </a:endParaRPr>
          </a:p>
          <a:p>
            <a:pPr marL="0" lvl="0" indent="0" algn="l" rtl="0">
              <a:spcBef>
                <a:spcPts val="4100"/>
              </a:spcBef>
              <a:spcAft>
                <a:spcPts val="0"/>
              </a:spcAft>
              <a:buNone/>
            </a:pPr>
            <a:endParaRPr sz="3600">
              <a:solidFill>
                <a:srgbClr val="FFFFFF"/>
              </a:solidFill>
              <a:latin typeface="Red Hat Display"/>
              <a:ea typeface="Red Hat Display"/>
              <a:cs typeface="Red Hat Display"/>
              <a:sym typeface="Red Hat Display"/>
            </a:endParaRPr>
          </a:p>
        </p:txBody>
      </p:sp>
      <p:sp>
        <p:nvSpPr>
          <p:cNvPr id="135" name="Google Shape;135;p25"/>
          <p:cNvSpPr txBox="1"/>
          <p:nvPr/>
        </p:nvSpPr>
        <p:spPr>
          <a:xfrm>
            <a:off x="1025825" y="4532150"/>
            <a:ext cx="9900300" cy="738900"/>
          </a:xfrm>
          <a:prstGeom prst="rect">
            <a:avLst/>
          </a:prstGeom>
          <a:noFill/>
          <a:ln>
            <a:noFill/>
          </a:ln>
        </p:spPr>
        <p:txBody>
          <a:bodyPr spcFirstLastPara="1" wrap="square" lIns="91425" tIns="91425" rIns="91425" bIns="91425" anchor="t" anchorCtr="0">
            <a:spAutoFit/>
          </a:bodyPr>
          <a:lstStyle/>
          <a:p>
            <a:pPr marL="457200" lvl="0" indent="-457200" algn="l" rtl="0">
              <a:spcBef>
                <a:spcPts val="4100"/>
              </a:spcBef>
              <a:spcAft>
                <a:spcPts val="0"/>
              </a:spcAft>
              <a:buClr>
                <a:schemeClr val="lt1"/>
              </a:buClr>
              <a:buSzPts val="3600"/>
              <a:buFont typeface="Red Hat Display"/>
              <a:buChar char="•"/>
            </a:pPr>
            <a:r>
              <a:rPr lang="en-US" sz="3600">
                <a:solidFill>
                  <a:schemeClr val="lt1"/>
                </a:solidFill>
                <a:latin typeface="Red Hat Display"/>
                <a:ea typeface="Red Hat Display"/>
                <a:cs typeface="Red Hat Display"/>
                <a:sym typeface="Red Hat Display"/>
              </a:rPr>
              <a:t>Set of rules to handle </a:t>
            </a:r>
            <a:r>
              <a:rPr lang="en-US" sz="3600" b="1">
                <a:solidFill>
                  <a:schemeClr val="lt1"/>
                </a:solidFill>
                <a:highlight>
                  <a:srgbClr val="EF6659"/>
                </a:highlight>
                <a:latin typeface="Red Hat Display"/>
                <a:ea typeface="Red Hat Display"/>
                <a:cs typeface="Red Hat Display"/>
                <a:sym typeface="Red Hat Display"/>
              </a:rPr>
              <a:t>web</a:t>
            </a:r>
            <a:r>
              <a:rPr lang="en-US" sz="3600">
                <a:solidFill>
                  <a:schemeClr val="lt1"/>
                </a:solidFill>
                <a:latin typeface="Red Hat Display"/>
                <a:ea typeface="Red Hat Display"/>
                <a:cs typeface="Red Hat Display"/>
                <a:sym typeface="Red Hat Display"/>
              </a:rPr>
              <a:t> traffic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71C24"/>
        </a:solidFill>
        <a:effectLst/>
      </p:bgPr>
    </p:bg>
    <p:spTree>
      <p:nvGrpSpPr>
        <p:cNvPr id="1" name="Shape 139"/>
        <p:cNvGrpSpPr/>
        <p:nvPr/>
      </p:nvGrpSpPr>
      <p:grpSpPr>
        <a:xfrm>
          <a:off x="0" y="0"/>
          <a:ext cx="0" cy="0"/>
          <a:chOff x="0" y="0"/>
          <a:chExt cx="0" cy="0"/>
        </a:xfrm>
      </p:grpSpPr>
      <p:pic>
        <p:nvPicPr>
          <p:cNvPr id="140" name="Google Shape;140;p26" descr="SquareMoon-Logo-Blue_Neg copy.png"/>
          <p:cNvPicPr preferRelativeResize="0"/>
          <p:nvPr/>
        </p:nvPicPr>
        <p:blipFill rotWithShape="1">
          <a:blip r:embed="rId3">
            <a:alphaModFix/>
          </a:blip>
          <a:srcRect/>
          <a:stretch/>
        </p:blipFill>
        <p:spPr>
          <a:xfrm>
            <a:off x="9984299" y="9166573"/>
            <a:ext cx="2787430" cy="406965"/>
          </a:xfrm>
          <a:prstGeom prst="rect">
            <a:avLst/>
          </a:prstGeom>
          <a:noFill/>
          <a:ln>
            <a:noFill/>
          </a:ln>
        </p:spPr>
      </p:pic>
      <p:pic>
        <p:nvPicPr>
          <p:cNvPr id="141" name="Google Shape;141;p26"/>
          <p:cNvPicPr preferRelativeResize="0"/>
          <p:nvPr/>
        </p:nvPicPr>
        <p:blipFill>
          <a:blip r:embed="rId4">
            <a:alphaModFix/>
          </a:blip>
          <a:stretch>
            <a:fillRect/>
          </a:stretch>
        </p:blipFill>
        <p:spPr>
          <a:xfrm>
            <a:off x="1230300" y="2491889"/>
            <a:ext cx="10544200" cy="4769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71C24"/>
        </a:solidFill>
        <a:effectLst/>
      </p:bgPr>
    </p:bg>
    <p:spTree>
      <p:nvGrpSpPr>
        <p:cNvPr id="1" name="Shape 145"/>
        <p:cNvGrpSpPr/>
        <p:nvPr/>
      </p:nvGrpSpPr>
      <p:grpSpPr>
        <a:xfrm>
          <a:off x="0" y="0"/>
          <a:ext cx="0" cy="0"/>
          <a:chOff x="0" y="0"/>
          <a:chExt cx="0" cy="0"/>
        </a:xfrm>
      </p:grpSpPr>
      <p:pic>
        <p:nvPicPr>
          <p:cNvPr id="146" name="Google Shape;146;p27" descr="SquareMoon-Logo-Blue_Neg copy.png"/>
          <p:cNvPicPr preferRelativeResize="0"/>
          <p:nvPr/>
        </p:nvPicPr>
        <p:blipFill rotWithShape="1">
          <a:blip r:embed="rId3">
            <a:alphaModFix/>
          </a:blip>
          <a:srcRect/>
          <a:stretch/>
        </p:blipFill>
        <p:spPr>
          <a:xfrm>
            <a:off x="9988533" y="9166573"/>
            <a:ext cx="2787430" cy="406965"/>
          </a:xfrm>
          <a:prstGeom prst="rect">
            <a:avLst/>
          </a:prstGeom>
          <a:noFill/>
          <a:ln>
            <a:noFill/>
          </a:ln>
        </p:spPr>
      </p:pic>
      <p:sp>
        <p:nvSpPr>
          <p:cNvPr id="147" name="Google Shape;147;p27"/>
          <p:cNvSpPr txBox="1"/>
          <p:nvPr/>
        </p:nvSpPr>
        <p:spPr>
          <a:xfrm>
            <a:off x="952500" y="648349"/>
            <a:ext cx="11099700" cy="10008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5840"/>
              <a:buFont typeface="Arial"/>
              <a:buNone/>
            </a:pPr>
            <a:r>
              <a:rPr lang="en-US" sz="5840" b="1">
                <a:solidFill>
                  <a:srgbClr val="FFFFFF"/>
                </a:solidFill>
                <a:latin typeface="Red Hat Display"/>
                <a:ea typeface="Red Hat Display"/>
                <a:cs typeface="Red Hat Display"/>
                <a:sym typeface="Red Hat Display"/>
              </a:rPr>
              <a:t>WAF + Proxy</a:t>
            </a:r>
            <a:endParaRPr sz="1400" i="0" u="none" strike="noStrike" cap="none">
              <a:solidFill>
                <a:srgbClr val="000000"/>
              </a:solidFill>
              <a:latin typeface="Red Hat Display"/>
              <a:ea typeface="Red Hat Display"/>
              <a:cs typeface="Red Hat Display"/>
              <a:sym typeface="Red Hat Display"/>
            </a:endParaRPr>
          </a:p>
        </p:txBody>
      </p:sp>
      <p:sp>
        <p:nvSpPr>
          <p:cNvPr id="148" name="Google Shape;148;p27"/>
          <p:cNvSpPr txBox="1"/>
          <p:nvPr/>
        </p:nvSpPr>
        <p:spPr>
          <a:xfrm>
            <a:off x="952550" y="1982500"/>
            <a:ext cx="11099700" cy="2153700"/>
          </a:xfrm>
          <a:prstGeom prst="rect">
            <a:avLst/>
          </a:prstGeom>
          <a:noFill/>
          <a:ln>
            <a:noFill/>
          </a:ln>
        </p:spPr>
        <p:txBody>
          <a:bodyPr spcFirstLastPara="1" wrap="square" lIns="50800" tIns="50800" rIns="50800" bIns="50800" anchor="ctr" anchorCtr="0">
            <a:noAutofit/>
          </a:bodyPr>
          <a:lstStyle/>
          <a:p>
            <a:pPr marL="457200" lvl="0" indent="-457200" algn="l" rtl="0">
              <a:spcBef>
                <a:spcPts val="4100"/>
              </a:spcBef>
              <a:spcAft>
                <a:spcPts val="0"/>
              </a:spcAft>
              <a:buClr>
                <a:schemeClr val="lt1"/>
              </a:buClr>
              <a:buSzPts val="3600"/>
              <a:buFont typeface="Red Hat Display"/>
              <a:buChar char="•"/>
            </a:pPr>
            <a:r>
              <a:rPr lang="en-US" sz="3600">
                <a:solidFill>
                  <a:srgbClr val="FFFFFF"/>
                </a:solidFill>
                <a:latin typeface="Red Hat Display"/>
                <a:ea typeface="Red Hat Display"/>
                <a:cs typeface="Red Hat Display"/>
                <a:sym typeface="Red Hat Display"/>
              </a:rPr>
              <a:t>High </a:t>
            </a:r>
            <a:r>
              <a:rPr lang="en-US" sz="3600" b="1">
                <a:solidFill>
                  <a:srgbClr val="EF6659"/>
                </a:solidFill>
                <a:latin typeface="Red Hat Display"/>
                <a:ea typeface="Red Hat Display"/>
                <a:cs typeface="Red Hat Display"/>
                <a:sym typeface="Red Hat Display"/>
              </a:rPr>
              <a:t>security</a:t>
            </a:r>
            <a:endParaRPr sz="3600">
              <a:solidFill>
                <a:srgbClr val="FFFFFF"/>
              </a:solidFill>
              <a:latin typeface="Red Hat Display"/>
              <a:ea typeface="Red Hat Display"/>
              <a:cs typeface="Red Hat Display"/>
              <a:sym typeface="Red Hat Display"/>
            </a:endParaRPr>
          </a:p>
        </p:txBody>
      </p:sp>
      <p:sp>
        <p:nvSpPr>
          <p:cNvPr id="149" name="Google Shape;149;p27"/>
          <p:cNvSpPr txBox="1"/>
          <p:nvPr/>
        </p:nvSpPr>
        <p:spPr>
          <a:xfrm>
            <a:off x="952550" y="4898800"/>
            <a:ext cx="7107900" cy="738900"/>
          </a:xfrm>
          <a:prstGeom prst="rect">
            <a:avLst/>
          </a:prstGeom>
          <a:noFill/>
          <a:ln>
            <a:noFill/>
          </a:ln>
        </p:spPr>
        <p:txBody>
          <a:bodyPr spcFirstLastPara="1" wrap="square" lIns="91425" tIns="91425" rIns="91425" bIns="91425" anchor="t" anchorCtr="0">
            <a:spAutoFit/>
          </a:bodyPr>
          <a:lstStyle/>
          <a:p>
            <a:pPr marL="457200" lvl="0" indent="-457200" algn="l" rtl="0">
              <a:spcBef>
                <a:spcPts val="4100"/>
              </a:spcBef>
              <a:spcAft>
                <a:spcPts val="0"/>
              </a:spcAft>
              <a:buClr>
                <a:schemeClr val="lt1"/>
              </a:buClr>
              <a:buSzPts val="3600"/>
              <a:buFont typeface="Red Hat Display"/>
              <a:buChar char="•"/>
            </a:pPr>
            <a:r>
              <a:rPr lang="en-US" sz="3600">
                <a:solidFill>
                  <a:schemeClr val="lt1"/>
                </a:solidFill>
                <a:latin typeface="Red Hat Display"/>
                <a:ea typeface="Red Hat Display"/>
                <a:cs typeface="Red Hat Display"/>
                <a:sym typeface="Red Hat Display"/>
              </a:rPr>
              <a:t>Optimized </a:t>
            </a:r>
            <a:r>
              <a:rPr lang="en-US" sz="3600" b="1">
                <a:solidFill>
                  <a:srgbClr val="21BAD8"/>
                </a:solidFill>
                <a:latin typeface="Red Hat Display"/>
                <a:ea typeface="Red Hat Display"/>
                <a:cs typeface="Red Hat Display"/>
                <a:sym typeface="Red Hat Display"/>
              </a:rPr>
              <a:t>Traffic</a:t>
            </a:r>
            <a:endParaRPr/>
          </a:p>
        </p:txBody>
      </p:sp>
      <p:sp>
        <p:nvSpPr>
          <p:cNvPr id="150" name="Google Shape;150;p27"/>
          <p:cNvSpPr txBox="1"/>
          <p:nvPr/>
        </p:nvSpPr>
        <p:spPr>
          <a:xfrm>
            <a:off x="952550" y="3921850"/>
            <a:ext cx="7005000" cy="738900"/>
          </a:xfrm>
          <a:prstGeom prst="rect">
            <a:avLst/>
          </a:prstGeom>
          <a:noFill/>
          <a:ln>
            <a:noFill/>
          </a:ln>
        </p:spPr>
        <p:txBody>
          <a:bodyPr spcFirstLastPara="1" wrap="square" lIns="91425" tIns="91425" rIns="91425" bIns="91425" anchor="t" anchorCtr="0">
            <a:spAutoFit/>
          </a:bodyPr>
          <a:lstStyle/>
          <a:p>
            <a:pPr marL="457200" lvl="0" indent="-457200" algn="l" rtl="0">
              <a:spcBef>
                <a:spcPts val="4100"/>
              </a:spcBef>
              <a:spcAft>
                <a:spcPts val="0"/>
              </a:spcAft>
              <a:buClr>
                <a:schemeClr val="lt1"/>
              </a:buClr>
              <a:buSzPts val="3600"/>
              <a:buFont typeface="Red Hat Display"/>
              <a:buChar char="•"/>
            </a:pPr>
            <a:r>
              <a:rPr lang="en-US" sz="3600" b="1">
                <a:solidFill>
                  <a:srgbClr val="21BAD8"/>
                </a:solidFill>
                <a:latin typeface="Red Hat Display"/>
                <a:ea typeface="Red Hat Display"/>
                <a:cs typeface="Red Hat Display"/>
                <a:sym typeface="Red Hat Display"/>
              </a:rPr>
              <a:t>Better</a:t>
            </a:r>
            <a:r>
              <a:rPr lang="en-US" sz="3600">
                <a:solidFill>
                  <a:schemeClr val="lt1"/>
                </a:solidFill>
                <a:latin typeface="Red Hat Display"/>
                <a:ea typeface="Red Hat Display"/>
                <a:cs typeface="Red Hat Display"/>
                <a:sym typeface="Red Hat Display"/>
              </a:rPr>
              <a:t> Performance</a:t>
            </a:r>
            <a:endParaRPr sz="3600">
              <a:solidFill>
                <a:schemeClr val="lt1"/>
              </a:solidFill>
              <a:latin typeface="Red Hat Display"/>
              <a:ea typeface="Red Hat Display"/>
              <a:cs typeface="Red Hat Display"/>
              <a:sym typeface="Red Hat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pic>
        <p:nvPicPr>
          <p:cNvPr id="155" name="Google Shape;155;p28" descr="SquareMoon-Logo-Blue_Neg copy.png"/>
          <p:cNvPicPr preferRelativeResize="0"/>
          <p:nvPr/>
        </p:nvPicPr>
        <p:blipFill rotWithShape="1">
          <a:blip r:embed="rId3">
            <a:alphaModFix/>
          </a:blip>
          <a:srcRect/>
          <a:stretch/>
        </p:blipFill>
        <p:spPr>
          <a:xfrm>
            <a:off x="9984299" y="9166573"/>
            <a:ext cx="2787430" cy="406965"/>
          </a:xfrm>
          <a:prstGeom prst="rect">
            <a:avLst/>
          </a:prstGeom>
          <a:noFill/>
          <a:ln>
            <a:noFill/>
          </a:ln>
        </p:spPr>
      </p:pic>
      <p:pic>
        <p:nvPicPr>
          <p:cNvPr id="156" name="Google Shape;156;p28"/>
          <p:cNvPicPr preferRelativeResize="0"/>
          <p:nvPr/>
        </p:nvPicPr>
        <p:blipFill>
          <a:blip r:embed="rId4">
            <a:alphaModFix/>
          </a:blip>
          <a:stretch>
            <a:fillRect/>
          </a:stretch>
        </p:blipFill>
        <p:spPr>
          <a:xfrm>
            <a:off x="926425" y="2813688"/>
            <a:ext cx="11151950" cy="4126225"/>
          </a:xfrm>
          <a:prstGeom prst="rect">
            <a:avLst/>
          </a:prstGeom>
          <a:noFill/>
          <a:ln>
            <a:noFill/>
          </a:ln>
        </p:spPr>
      </p:pic>
      <p:sp>
        <p:nvSpPr>
          <p:cNvPr id="157" name="Google Shape;157;p28"/>
          <p:cNvSpPr/>
          <p:nvPr/>
        </p:nvSpPr>
        <p:spPr>
          <a:xfrm>
            <a:off x="7353100" y="6013500"/>
            <a:ext cx="5651700" cy="483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71C24"/>
        </a:solidFill>
        <a:effectLst/>
      </p:bgPr>
    </p:bg>
    <p:spTree>
      <p:nvGrpSpPr>
        <p:cNvPr id="1" name="Shape 161"/>
        <p:cNvGrpSpPr/>
        <p:nvPr/>
      </p:nvGrpSpPr>
      <p:grpSpPr>
        <a:xfrm>
          <a:off x="0" y="0"/>
          <a:ext cx="0" cy="0"/>
          <a:chOff x="0" y="0"/>
          <a:chExt cx="0" cy="0"/>
        </a:xfrm>
      </p:grpSpPr>
      <p:pic>
        <p:nvPicPr>
          <p:cNvPr id="162" name="Google Shape;162;p29" descr="SquareMoon-Logo-Blue_Neg copy.png"/>
          <p:cNvPicPr preferRelativeResize="0"/>
          <p:nvPr/>
        </p:nvPicPr>
        <p:blipFill rotWithShape="1">
          <a:blip r:embed="rId3">
            <a:alphaModFix/>
          </a:blip>
          <a:srcRect/>
          <a:stretch/>
        </p:blipFill>
        <p:spPr>
          <a:xfrm>
            <a:off x="9988533" y="9166573"/>
            <a:ext cx="2787430" cy="406965"/>
          </a:xfrm>
          <a:prstGeom prst="rect">
            <a:avLst/>
          </a:prstGeom>
          <a:noFill/>
          <a:ln>
            <a:noFill/>
          </a:ln>
        </p:spPr>
      </p:pic>
      <p:sp>
        <p:nvSpPr>
          <p:cNvPr id="163" name="Google Shape;163;p29"/>
          <p:cNvSpPr txBox="1"/>
          <p:nvPr/>
        </p:nvSpPr>
        <p:spPr>
          <a:xfrm>
            <a:off x="952500" y="648349"/>
            <a:ext cx="11099700" cy="10008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5840"/>
              <a:buFont typeface="Arial"/>
              <a:buNone/>
            </a:pPr>
            <a:r>
              <a:rPr lang="en-US" sz="5840" b="1">
                <a:solidFill>
                  <a:srgbClr val="FFFFFF"/>
                </a:solidFill>
                <a:latin typeface="Red Hat Display"/>
                <a:ea typeface="Red Hat Display"/>
                <a:cs typeface="Red Hat Display"/>
                <a:sym typeface="Red Hat Display"/>
              </a:rPr>
              <a:t>Business Case</a:t>
            </a:r>
            <a:endParaRPr sz="1400" i="0" u="none" strike="noStrike" cap="none">
              <a:solidFill>
                <a:srgbClr val="000000"/>
              </a:solidFill>
              <a:latin typeface="Red Hat Display"/>
              <a:ea typeface="Red Hat Display"/>
              <a:cs typeface="Red Hat Display"/>
              <a:sym typeface="Red Hat Display"/>
            </a:endParaRPr>
          </a:p>
        </p:txBody>
      </p:sp>
      <p:pic>
        <p:nvPicPr>
          <p:cNvPr id="164" name="Google Shape;164;p29"/>
          <p:cNvPicPr preferRelativeResize="0"/>
          <p:nvPr/>
        </p:nvPicPr>
        <p:blipFill>
          <a:blip r:embed="rId4">
            <a:alphaModFix/>
          </a:blip>
          <a:stretch>
            <a:fillRect/>
          </a:stretch>
        </p:blipFill>
        <p:spPr>
          <a:xfrm>
            <a:off x="5073600" y="2182899"/>
            <a:ext cx="2857500" cy="6191250"/>
          </a:xfrm>
          <a:prstGeom prst="rect">
            <a:avLst/>
          </a:prstGeom>
          <a:noFill/>
          <a:ln>
            <a:noFill/>
          </a:ln>
        </p:spPr>
      </p:pic>
      <p:pic>
        <p:nvPicPr>
          <p:cNvPr id="165" name="Google Shape;165;p29"/>
          <p:cNvPicPr preferRelativeResize="0"/>
          <p:nvPr/>
        </p:nvPicPr>
        <p:blipFill>
          <a:blip r:embed="rId5">
            <a:alphaModFix/>
          </a:blip>
          <a:stretch>
            <a:fillRect/>
          </a:stretch>
        </p:blipFill>
        <p:spPr>
          <a:xfrm>
            <a:off x="10144000" y="2182900"/>
            <a:ext cx="749412" cy="6191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pic>
        <p:nvPicPr>
          <p:cNvPr id="170" name="Google Shape;170;p30" descr="SquareMoon-Logo-Blue_Neg copy.png"/>
          <p:cNvPicPr preferRelativeResize="0"/>
          <p:nvPr/>
        </p:nvPicPr>
        <p:blipFill rotWithShape="1">
          <a:blip r:embed="rId3">
            <a:alphaModFix/>
          </a:blip>
          <a:srcRect/>
          <a:stretch/>
        </p:blipFill>
        <p:spPr>
          <a:xfrm>
            <a:off x="9984299" y="9166573"/>
            <a:ext cx="2787430" cy="406965"/>
          </a:xfrm>
          <a:prstGeom prst="rect">
            <a:avLst/>
          </a:prstGeom>
          <a:noFill/>
          <a:ln>
            <a:noFill/>
          </a:ln>
        </p:spPr>
      </p:pic>
      <p:pic>
        <p:nvPicPr>
          <p:cNvPr id="171" name="Google Shape;171;p30"/>
          <p:cNvPicPr preferRelativeResize="0"/>
          <p:nvPr/>
        </p:nvPicPr>
        <p:blipFill>
          <a:blip r:embed="rId4">
            <a:alphaModFix/>
          </a:blip>
          <a:stretch>
            <a:fillRect/>
          </a:stretch>
        </p:blipFill>
        <p:spPr>
          <a:xfrm>
            <a:off x="2216150" y="2019300"/>
            <a:ext cx="8572500" cy="5715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pic>
        <p:nvPicPr>
          <p:cNvPr id="176" name="Google Shape;176;p31" descr="SquareMoon-Logo-Blue_Neg copy.png"/>
          <p:cNvPicPr preferRelativeResize="0"/>
          <p:nvPr/>
        </p:nvPicPr>
        <p:blipFill rotWithShape="1">
          <a:blip r:embed="rId3">
            <a:alphaModFix/>
          </a:blip>
          <a:srcRect/>
          <a:stretch/>
        </p:blipFill>
        <p:spPr>
          <a:xfrm>
            <a:off x="9984299" y="9166573"/>
            <a:ext cx="2787430" cy="406965"/>
          </a:xfrm>
          <a:prstGeom prst="rect">
            <a:avLst/>
          </a:prstGeom>
          <a:noFill/>
          <a:ln>
            <a:noFill/>
          </a:ln>
        </p:spPr>
      </p:pic>
      <p:pic>
        <p:nvPicPr>
          <p:cNvPr id="177" name="Google Shape;177;p31"/>
          <p:cNvPicPr preferRelativeResize="0"/>
          <p:nvPr/>
        </p:nvPicPr>
        <p:blipFill>
          <a:blip r:embed="rId4">
            <a:alphaModFix/>
          </a:blip>
          <a:stretch>
            <a:fillRect/>
          </a:stretch>
        </p:blipFill>
        <p:spPr>
          <a:xfrm>
            <a:off x="2872300" y="3433763"/>
            <a:ext cx="9753600" cy="2886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pic>
        <p:nvPicPr>
          <p:cNvPr id="182" name="Google Shape;182;p32" descr="SquareMoon-Logo-Blue_Neg copy.png"/>
          <p:cNvPicPr preferRelativeResize="0"/>
          <p:nvPr/>
        </p:nvPicPr>
        <p:blipFill rotWithShape="1">
          <a:blip r:embed="rId3">
            <a:alphaModFix/>
          </a:blip>
          <a:srcRect/>
          <a:stretch/>
        </p:blipFill>
        <p:spPr>
          <a:xfrm>
            <a:off x="9984299" y="9166573"/>
            <a:ext cx="2787430" cy="406965"/>
          </a:xfrm>
          <a:prstGeom prst="rect">
            <a:avLst/>
          </a:prstGeom>
          <a:noFill/>
          <a:ln>
            <a:noFill/>
          </a:ln>
        </p:spPr>
      </p:pic>
      <p:pic>
        <p:nvPicPr>
          <p:cNvPr id="183" name="Google Shape;183;p32"/>
          <p:cNvPicPr preferRelativeResize="0"/>
          <p:nvPr/>
        </p:nvPicPr>
        <p:blipFill>
          <a:blip r:embed="rId4">
            <a:alphaModFix/>
          </a:blip>
          <a:stretch>
            <a:fillRect/>
          </a:stretch>
        </p:blipFill>
        <p:spPr>
          <a:xfrm>
            <a:off x="152400" y="957225"/>
            <a:ext cx="12700001" cy="78391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pic>
        <p:nvPicPr>
          <p:cNvPr id="188" name="Google Shape;188;p33" descr="SquareMoon-Logo-Blue_Neg copy.png"/>
          <p:cNvPicPr preferRelativeResize="0"/>
          <p:nvPr/>
        </p:nvPicPr>
        <p:blipFill rotWithShape="1">
          <a:blip r:embed="rId3">
            <a:alphaModFix/>
          </a:blip>
          <a:srcRect/>
          <a:stretch/>
        </p:blipFill>
        <p:spPr>
          <a:xfrm>
            <a:off x="9984299" y="9166573"/>
            <a:ext cx="2787430" cy="406965"/>
          </a:xfrm>
          <a:prstGeom prst="rect">
            <a:avLst/>
          </a:prstGeom>
          <a:noFill/>
          <a:ln>
            <a:noFill/>
          </a:ln>
        </p:spPr>
      </p:pic>
      <p:pic>
        <p:nvPicPr>
          <p:cNvPr id="189" name="Google Shape;189;p33"/>
          <p:cNvPicPr preferRelativeResize="0"/>
          <p:nvPr/>
        </p:nvPicPr>
        <p:blipFill>
          <a:blip r:embed="rId4">
            <a:alphaModFix/>
          </a:blip>
          <a:stretch>
            <a:fillRect/>
          </a:stretch>
        </p:blipFill>
        <p:spPr>
          <a:xfrm>
            <a:off x="2068575" y="1343550"/>
            <a:ext cx="2647950" cy="952500"/>
          </a:xfrm>
          <a:prstGeom prst="rect">
            <a:avLst/>
          </a:prstGeom>
          <a:noFill/>
          <a:ln>
            <a:noFill/>
          </a:ln>
        </p:spPr>
      </p:pic>
      <p:pic>
        <p:nvPicPr>
          <p:cNvPr id="190" name="Google Shape;190;p33"/>
          <p:cNvPicPr preferRelativeResize="0"/>
          <p:nvPr/>
        </p:nvPicPr>
        <p:blipFill>
          <a:blip r:embed="rId5">
            <a:alphaModFix/>
          </a:blip>
          <a:stretch>
            <a:fillRect/>
          </a:stretch>
        </p:blipFill>
        <p:spPr>
          <a:xfrm>
            <a:off x="5278438" y="3544875"/>
            <a:ext cx="2447925" cy="1866900"/>
          </a:xfrm>
          <a:prstGeom prst="rect">
            <a:avLst/>
          </a:prstGeom>
          <a:noFill/>
          <a:ln>
            <a:noFill/>
          </a:ln>
        </p:spPr>
      </p:pic>
      <p:pic>
        <p:nvPicPr>
          <p:cNvPr id="191" name="Google Shape;191;p33"/>
          <p:cNvPicPr preferRelativeResize="0"/>
          <p:nvPr/>
        </p:nvPicPr>
        <p:blipFill>
          <a:blip r:embed="rId6">
            <a:alphaModFix/>
          </a:blip>
          <a:stretch>
            <a:fillRect/>
          </a:stretch>
        </p:blipFill>
        <p:spPr>
          <a:xfrm>
            <a:off x="6712325" y="1462613"/>
            <a:ext cx="4486275" cy="1019175"/>
          </a:xfrm>
          <a:prstGeom prst="rect">
            <a:avLst/>
          </a:prstGeom>
          <a:noFill/>
          <a:ln>
            <a:noFill/>
          </a:ln>
        </p:spPr>
      </p:pic>
      <p:pic>
        <p:nvPicPr>
          <p:cNvPr id="192" name="Google Shape;192;p33"/>
          <p:cNvPicPr preferRelativeResize="0"/>
          <p:nvPr/>
        </p:nvPicPr>
        <p:blipFill>
          <a:blip r:embed="rId7">
            <a:alphaModFix/>
          </a:blip>
          <a:stretch>
            <a:fillRect/>
          </a:stretch>
        </p:blipFill>
        <p:spPr>
          <a:xfrm>
            <a:off x="5106900" y="6235075"/>
            <a:ext cx="2438400" cy="1876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pic>
        <p:nvPicPr>
          <p:cNvPr id="197" name="Google Shape;197;p34" descr="SquareMoon-Logo-Blue_Neg copy.png"/>
          <p:cNvPicPr preferRelativeResize="0"/>
          <p:nvPr/>
        </p:nvPicPr>
        <p:blipFill rotWithShape="1">
          <a:blip r:embed="rId3">
            <a:alphaModFix/>
          </a:blip>
          <a:srcRect/>
          <a:stretch/>
        </p:blipFill>
        <p:spPr>
          <a:xfrm>
            <a:off x="9984299" y="9166573"/>
            <a:ext cx="2787430" cy="406965"/>
          </a:xfrm>
          <a:prstGeom prst="rect">
            <a:avLst/>
          </a:prstGeom>
          <a:noFill/>
          <a:ln>
            <a:noFill/>
          </a:ln>
        </p:spPr>
      </p:pic>
      <p:pic>
        <p:nvPicPr>
          <p:cNvPr id="198" name="Google Shape;198;p34"/>
          <p:cNvPicPr preferRelativeResize="0"/>
          <p:nvPr/>
        </p:nvPicPr>
        <p:blipFill>
          <a:blip r:embed="rId4">
            <a:alphaModFix/>
          </a:blip>
          <a:stretch>
            <a:fillRect/>
          </a:stretch>
        </p:blipFill>
        <p:spPr>
          <a:xfrm>
            <a:off x="2978150" y="1062038"/>
            <a:ext cx="7048500" cy="7629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1C24"/>
        </a:solidFill>
        <a:effectLst/>
      </p:bgPr>
    </p:bg>
    <p:spTree>
      <p:nvGrpSpPr>
        <p:cNvPr id="1" name="Shape 74"/>
        <p:cNvGrpSpPr/>
        <p:nvPr/>
      </p:nvGrpSpPr>
      <p:grpSpPr>
        <a:xfrm>
          <a:off x="0" y="0"/>
          <a:ext cx="0" cy="0"/>
          <a:chOff x="0" y="0"/>
          <a:chExt cx="0" cy="0"/>
        </a:xfrm>
      </p:grpSpPr>
      <p:sp>
        <p:nvSpPr>
          <p:cNvPr id="75" name="Google Shape;75;p17"/>
          <p:cNvSpPr txBox="1">
            <a:spLocks noGrp="1"/>
          </p:cNvSpPr>
          <p:nvPr>
            <p:ph type="ctrTitle" idx="4294967295"/>
          </p:nvPr>
        </p:nvSpPr>
        <p:spPr>
          <a:xfrm>
            <a:off x="355150" y="173533"/>
            <a:ext cx="10464900" cy="1374900"/>
          </a:xfrm>
          <a:prstGeom prst="rect">
            <a:avLst/>
          </a:prstGeom>
          <a:noFill/>
          <a:ln>
            <a:noFill/>
          </a:ln>
        </p:spPr>
        <p:txBody>
          <a:bodyPr spcFirstLastPara="1" wrap="square" lIns="50800" tIns="50800" rIns="50800" bIns="50800" anchor="b" anchorCtr="0">
            <a:noAutofit/>
          </a:bodyPr>
          <a:lstStyle/>
          <a:p>
            <a:pPr marL="0" marR="0" lvl="0" indent="0" algn="l" rtl="0">
              <a:lnSpc>
                <a:spcPct val="100000"/>
              </a:lnSpc>
              <a:spcBef>
                <a:spcPts val="0"/>
              </a:spcBef>
              <a:spcAft>
                <a:spcPts val="0"/>
              </a:spcAft>
              <a:buClr>
                <a:srgbClr val="FFFFFF"/>
              </a:buClr>
              <a:buSzPts val="7800"/>
              <a:buFont typeface="Arial"/>
              <a:buNone/>
            </a:pPr>
            <a:r>
              <a:rPr lang="en-US" sz="7800">
                <a:latin typeface="Red Hat Display"/>
                <a:ea typeface="Red Hat Display"/>
                <a:cs typeface="Red Hat Display"/>
                <a:sym typeface="Red Hat Display"/>
              </a:rPr>
              <a:t>Johan Hedman</a:t>
            </a:r>
            <a:endParaRPr sz="8000" i="0" u="none" strike="noStrike" cap="none">
              <a:solidFill>
                <a:srgbClr val="FFFFFF"/>
              </a:solidFill>
              <a:latin typeface="Red Hat Display"/>
              <a:ea typeface="Red Hat Display"/>
              <a:cs typeface="Red Hat Display"/>
              <a:sym typeface="Red Hat Display"/>
            </a:endParaRPr>
          </a:p>
        </p:txBody>
      </p:sp>
      <p:pic>
        <p:nvPicPr>
          <p:cNvPr id="76" name="Google Shape;76;p17" descr="SquareMoon-Logo-Blue_Neg copy.png"/>
          <p:cNvPicPr preferRelativeResize="0"/>
          <p:nvPr/>
        </p:nvPicPr>
        <p:blipFill rotWithShape="1">
          <a:blip r:embed="rId3">
            <a:alphaModFix/>
          </a:blip>
          <a:srcRect/>
          <a:stretch/>
        </p:blipFill>
        <p:spPr>
          <a:xfrm>
            <a:off x="9984299" y="9166573"/>
            <a:ext cx="2787430" cy="406965"/>
          </a:xfrm>
          <a:prstGeom prst="rect">
            <a:avLst/>
          </a:prstGeom>
          <a:noFill/>
          <a:ln>
            <a:noFill/>
          </a:ln>
        </p:spPr>
      </p:pic>
      <p:sp>
        <p:nvSpPr>
          <p:cNvPr id="77" name="Google Shape;77;p17"/>
          <p:cNvSpPr txBox="1">
            <a:spLocks noGrp="1"/>
          </p:cNvSpPr>
          <p:nvPr>
            <p:ph type="ctrTitle" idx="4294967295"/>
          </p:nvPr>
        </p:nvSpPr>
        <p:spPr>
          <a:xfrm>
            <a:off x="355150" y="1548425"/>
            <a:ext cx="8811900" cy="779700"/>
          </a:xfrm>
          <a:prstGeom prst="rect">
            <a:avLst/>
          </a:prstGeom>
          <a:noFill/>
          <a:ln>
            <a:noFill/>
          </a:ln>
        </p:spPr>
        <p:txBody>
          <a:bodyPr spcFirstLastPara="1" wrap="square" lIns="50800" tIns="50800" rIns="50800" bIns="50800" anchor="b" anchorCtr="0">
            <a:noAutofit/>
          </a:bodyPr>
          <a:lstStyle/>
          <a:p>
            <a:pPr marL="0" marR="0" lvl="0" indent="0" algn="l" rtl="0">
              <a:lnSpc>
                <a:spcPct val="100000"/>
              </a:lnSpc>
              <a:spcBef>
                <a:spcPts val="0"/>
              </a:spcBef>
              <a:spcAft>
                <a:spcPts val="0"/>
              </a:spcAft>
              <a:buClr>
                <a:srgbClr val="FFFFFF"/>
              </a:buClr>
              <a:buSzPts val="6719"/>
              <a:buFont typeface="Arial"/>
              <a:buNone/>
            </a:pPr>
            <a:r>
              <a:rPr lang="en-US" sz="4119">
                <a:solidFill>
                  <a:schemeClr val="lt1"/>
                </a:solidFill>
                <a:latin typeface="Red Hat Display"/>
                <a:ea typeface="Red Hat Display"/>
                <a:cs typeface="Red Hat Display"/>
                <a:sym typeface="Red Hat Display"/>
              </a:rPr>
              <a:t>Lead </a:t>
            </a:r>
            <a:r>
              <a:rPr lang="en-US" sz="4119">
                <a:solidFill>
                  <a:schemeClr val="lt1"/>
                </a:solidFill>
                <a:highlight>
                  <a:srgbClr val="21BAD8"/>
                </a:highlight>
                <a:latin typeface="Red Hat Display"/>
                <a:ea typeface="Red Hat Display"/>
                <a:cs typeface="Red Hat Display"/>
                <a:sym typeface="Red Hat Display"/>
              </a:rPr>
              <a:t>Developer</a:t>
            </a:r>
            <a:r>
              <a:rPr lang="en-US" sz="4119">
                <a:solidFill>
                  <a:schemeClr val="lt1"/>
                </a:solidFill>
                <a:latin typeface="Red Hat Display"/>
                <a:ea typeface="Red Hat Display"/>
                <a:cs typeface="Red Hat Display"/>
                <a:sym typeface="Red Hat Display"/>
              </a:rPr>
              <a:t> at Square Moon</a:t>
            </a:r>
            <a:endParaRPr sz="4119">
              <a:solidFill>
                <a:schemeClr val="lt1"/>
              </a:solidFill>
              <a:latin typeface="Red Hat Display"/>
              <a:ea typeface="Red Hat Display"/>
              <a:cs typeface="Red Hat Display"/>
              <a:sym typeface="Red Hat Display"/>
            </a:endParaRPr>
          </a:p>
        </p:txBody>
      </p:sp>
      <p:pic>
        <p:nvPicPr>
          <p:cNvPr id="78" name="Google Shape;78;p17"/>
          <p:cNvPicPr preferRelativeResize="0"/>
          <p:nvPr/>
        </p:nvPicPr>
        <p:blipFill>
          <a:blip r:embed="rId4">
            <a:alphaModFix/>
          </a:blip>
          <a:stretch>
            <a:fillRect/>
          </a:stretch>
        </p:blipFill>
        <p:spPr>
          <a:xfrm>
            <a:off x="6856475" y="3223050"/>
            <a:ext cx="5195899" cy="5195899"/>
          </a:xfrm>
          <a:prstGeom prst="rect">
            <a:avLst/>
          </a:prstGeom>
          <a:noFill/>
          <a:ln>
            <a:noFill/>
          </a:ln>
        </p:spPr>
      </p:pic>
      <p:pic>
        <p:nvPicPr>
          <p:cNvPr id="79" name="Google Shape;79;p17"/>
          <p:cNvPicPr preferRelativeResize="0"/>
          <p:nvPr/>
        </p:nvPicPr>
        <p:blipFill>
          <a:blip r:embed="rId5">
            <a:alphaModFix/>
          </a:blip>
          <a:stretch>
            <a:fillRect/>
          </a:stretch>
        </p:blipFill>
        <p:spPr>
          <a:xfrm>
            <a:off x="355150" y="3120375"/>
            <a:ext cx="5162540" cy="6453175"/>
          </a:xfrm>
          <a:prstGeom prst="rect">
            <a:avLst/>
          </a:prstGeom>
          <a:noFill/>
          <a:ln>
            <a:noFill/>
          </a:ln>
        </p:spPr>
      </p:pic>
      <p:sp>
        <p:nvSpPr>
          <p:cNvPr id="80" name="Google Shape;80;p17"/>
          <p:cNvSpPr txBox="1"/>
          <p:nvPr/>
        </p:nvSpPr>
        <p:spPr>
          <a:xfrm>
            <a:off x="355150" y="2328150"/>
            <a:ext cx="7262400" cy="81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119" b="1">
                <a:solidFill>
                  <a:schemeClr val="lt1"/>
                </a:solidFill>
                <a:latin typeface="Red Hat Display"/>
                <a:ea typeface="Red Hat Display"/>
                <a:cs typeface="Red Hat Display"/>
                <a:sym typeface="Red Hat Display"/>
              </a:rPr>
              <a:t>and </a:t>
            </a:r>
            <a:r>
              <a:rPr lang="en-US" sz="4119" b="1">
                <a:solidFill>
                  <a:schemeClr val="lt1"/>
                </a:solidFill>
                <a:highlight>
                  <a:srgbClr val="EF6659"/>
                </a:highlight>
                <a:latin typeface="Red Hat Display"/>
                <a:ea typeface="Red Hat Display"/>
                <a:cs typeface="Red Hat Display"/>
                <a:sym typeface="Red Hat Display"/>
              </a:rPr>
              <a:t>curious</a:t>
            </a:r>
            <a:r>
              <a:rPr lang="en-US" sz="4119" b="1">
                <a:solidFill>
                  <a:schemeClr val="lt1"/>
                </a:solidFill>
                <a:latin typeface="Red Hat Display"/>
                <a:ea typeface="Red Hat Display"/>
                <a:cs typeface="Red Hat Display"/>
                <a:sym typeface="Red Hat Display"/>
              </a:rPr>
              <a:t> adventurer!</a:t>
            </a:r>
            <a:endParaRPr sz="4119" b="1">
              <a:solidFill>
                <a:schemeClr val="lt1"/>
              </a:solidFill>
              <a:latin typeface="Red Hat Display"/>
              <a:ea typeface="Red Hat Display"/>
              <a:cs typeface="Red Hat Display"/>
              <a:sym typeface="Red Hat Display"/>
            </a:endParaRPr>
          </a:p>
        </p:txBody>
      </p:sp>
      <p:pic>
        <p:nvPicPr>
          <p:cNvPr id="81" name="Google Shape;81;p17"/>
          <p:cNvPicPr preferRelativeResize="0"/>
          <p:nvPr/>
        </p:nvPicPr>
        <p:blipFill>
          <a:blip r:embed="rId6">
            <a:alphaModFix/>
          </a:blip>
          <a:stretch>
            <a:fillRect/>
          </a:stretch>
        </p:blipFill>
        <p:spPr>
          <a:xfrm>
            <a:off x="6051064" y="4691625"/>
            <a:ext cx="6411075" cy="2685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pic>
        <p:nvPicPr>
          <p:cNvPr id="203" name="Google Shape;203;p35" descr="SquareMoon-Logo-Blue_Neg copy.png"/>
          <p:cNvPicPr preferRelativeResize="0"/>
          <p:nvPr/>
        </p:nvPicPr>
        <p:blipFill rotWithShape="1">
          <a:blip r:embed="rId3">
            <a:alphaModFix/>
          </a:blip>
          <a:srcRect/>
          <a:stretch/>
        </p:blipFill>
        <p:spPr>
          <a:xfrm>
            <a:off x="9984299" y="9166573"/>
            <a:ext cx="2787430" cy="406965"/>
          </a:xfrm>
          <a:prstGeom prst="rect">
            <a:avLst/>
          </a:prstGeom>
          <a:noFill/>
          <a:ln>
            <a:noFill/>
          </a:ln>
        </p:spPr>
      </p:pic>
      <p:pic>
        <p:nvPicPr>
          <p:cNvPr id="204" name="Google Shape;204;p35"/>
          <p:cNvPicPr preferRelativeResize="0"/>
          <p:nvPr/>
        </p:nvPicPr>
        <p:blipFill>
          <a:blip r:embed="rId4">
            <a:alphaModFix/>
          </a:blip>
          <a:stretch>
            <a:fillRect/>
          </a:stretch>
        </p:blipFill>
        <p:spPr>
          <a:xfrm>
            <a:off x="2782888" y="914400"/>
            <a:ext cx="7439025" cy="7924800"/>
          </a:xfrm>
          <a:prstGeom prst="rect">
            <a:avLst/>
          </a:prstGeom>
          <a:noFill/>
          <a:ln>
            <a:noFill/>
          </a:ln>
        </p:spPr>
      </p:pic>
      <p:sp>
        <p:nvSpPr>
          <p:cNvPr id="205" name="Google Shape;205;p35"/>
          <p:cNvSpPr/>
          <p:nvPr/>
        </p:nvSpPr>
        <p:spPr>
          <a:xfrm>
            <a:off x="9422550" y="6302925"/>
            <a:ext cx="751200" cy="34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06" name="Google Shape;206;p35"/>
          <p:cNvSpPr/>
          <p:nvPr/>
        </p:nvSpPr>
        <p:spPr>
          <a:xfrm>
            <a:off x="9422550" y="5856875"/>
            <a:ext cx="751200" cy="34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07" name="Google Shape;207;p35"/>
          <p:cNvSpPr/>
          <p:nvPr/>
        </p:nvSpPr>
        <p:spPr>
          <a:xfrm>
            <a:off x="2839100" y="3602725"/>
            <a:ext cx="1821300" cy="5100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0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pic>
        <p:nvPicPr>
          <p:cNvPr id="212" name="Google Shape;212;p36" descr="SquareMoon-Logo-Blue_Neg copy.png"/>
          <p:cNvPicPr preferRelativeResize="0"/>
          <p:nvPr/>
        </p:nvPicPr>
        <p:blipFill rotWithShape="1">
          <a:blip r:embed="rId3">
            <a:alphaModFix/>
          </a:blip>
          <a:srcRect/>
          <a:stretch/>
        </p:blipFill>
        <p:spPr>
          <a:xfrm>
            <a:off x="9984299" y="9166573"/>
            <a:ext cx="2787430" cy="406965"/>
          </a:xfrm>
          <a:prstGeom prst="rect">
            <a:avLst/>
          </a:prstGeom>
          <a:noFill/>
          <a:ln>
            <a:noFill/>
          </a:ln>
        </p:spPr>
      </p:pic>
      <p:pic>
        <p:nvPicPr>
          <p:cNvPr id="213" name="Google Shape;213;p36"/>
          <p:cNvPicPr preferRelativeResize="0"/>
          <p:nvPr/>
        </p:nvPicPr>
        <p:blipFill>
          <a:blip r:embed="rId4">
            <a:alphaModFix/>
          </a:blip>
          <a:stretch>
            <a:fillRect/>
          </a:stretch>
        </p:blipFill>
        <p:spPr>
          <a:xfrm>
            <a:off x="2061325" y="2409538"/>
            <a:ext cx="8882150" cy="4934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71C24"/>
        </a:solidFill>
        <a:effectLst/>
      </p:bgPr>
    </p:bg>
    <p:spTree>
      <p:nvGrpSpPr>
        <p:cNvPr id="1" name="Shape 217"/>
        <p:cNvGrpSpPr/>
        <p:nvPr/>
      </p:nvGrpSpPr>
      <p:grpSpPr>
        <a:xfrm>
          <a:off x="0" y="0"/>
          <a:ext cx="0" cy="0"/>
          <a:chOff x="0" y="0"/>
          <a:chExt cx="0" cy="0"/>
        </a:xfrm>
      </p:grpSpPr>
      <p:pic>
        <p:nvPicPr>
          <p:cNvPr id="218" name="Google Shape;218;p37" descr="SquareMoon-Logo-Blue_Neg copy.png"/>
          <p:cNvPicPr preferRelativeResize="0"/>
          <p:nvPr/>
        </p:nvPicPr>
        <p:blipFill rotWithShape="1">
          <a:blip r:embed="rId3">
            <a:alphaModFix/>
          </a:blip>
          <a:srcRect/>
          <a:stretch/>
        </p:blipFill>
        <p:spPr>
          <a:xfrm>
            <a:off x="9984299" y="9166573"/>
            <a:ext cx="2787430" cy="406965"/>
          </a:xfrm>
          <a:prstGeom prst="rect">
            <a:avLst/>
          </a:prstGeom>
          <a:noFill/>
          <a:ln>
            <a:noFill/>
          </a:ln>
        </p:spPr>
      </p:pic>
      <p:sp>
        <p:nvSpPr>
          <p:cNvPr id="219" name="Google Shape;219;p37"/>
          <p:cNvSpPr txBox="1">
            <a:spLocks noGrp="1"/>
          </p:cNvSpPr>
          <p:nvPr>
            <p:ph type="ctrTitle" idx="4294967295"/>
          </p:nvPr>
        </p:nvSpPr>
        <p:spPr>
          <a:xfrm>
            <a:off x="643125" y="2495225"/>
            <a:ext cx="11831100" cy="681600"/>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FFFFFF"/>
              </a:buClr>
              <a:buSzPts val="6719"/>
              <a:buFont typeface="Arial"/>
              <a:buNone/>
            </a:pPr>
            <a:r>
              <a:rPr lang="en-US" sz="4119">
                <a:solidFill>
                  <a:schemeClr val="lt1"/>
                </a:solidFill>
                <a:latin typeface="Red Hat Display"/>
                <a:ea typeface="Red Hat Display"/>
                <a:cs typeface="Red Hat Display"/>
                <a:sym typeface="Red Hat Display"/>
              </a:rPr>
              <a:t>Average call per day </a:t>
            </a:r>
            <a:r>
              <a:rPr lang="en-US" sz="4119">
                <a:solidFill>
                  <a:srgbClr val="21BAD8"/>
                </a:solidFill>
                <a:latin typeface="Red Hat Display"/>
                <a:ea typeface="Red Hat Display"/>
                <a:cs typeface="Red Hat Display"/>
                <a:sym typeface="Red Hat Display"/>
              </a:rPr>
              <a:t>150 000</a:t>
            </a:r>
            <a:endParaRPr sz="4119">
              <a:solidFill>
                <a:srgbClr val="21BAD8"/>
              </a:solidFill>
              <a:latin typeface="Red Hat Display"/>
              <a:ea typeface="Red Hat Display"/>
              <a:cs typeface="Red Hat Display"/>
              <a:sym typeface="Red Hat Display"/>
            </a:endParaRPr>
          </a:p>
          <a:p>
            <a:pPr marL="0" lvl="0" indent="0" algn="ctr" rtl="0">
              <a:spcBef>
                <a:spcPts val="0"/>
              </a:spcBef>
              <a:spcAft>
                <a:spcPts val="0"/>
              </a:spcAft>
              <a:buClr>
                <a:schemeClr val="lt1"/>
              </a:buClr>
              <a:buSzPts val="6719"/>
              <a:buFont typeface="Arial"/>
              <a:buNone/>
            </a:pPr>
            <a:r>
              <a:rPr lang="en-US" sz="4119">
                <a:solidFill>
                  <a:schemeClr val="lt1"/>
                </a:solidFill>
                <a:latin typeface="Red Hat Display"/>
                <a:ea typeface="Red Hat Display"/>
                <a:cs typeface="Red Hat Display"/>
                <a:sym typeface="Red Hat Display"/>
              </a:rPr>
              <a:t>1,74 calls/sec</a:t>
            </a:r>
            <a:endParaRPr sz="4119">
              <a:solidFill>
                <a:srgbClr val="21BAD8"/>
              </a:solidFill>
              <a:latin typeface="Red Hat Display"/>
              <a:ea typeface="Red Hat Display"/>
              <a:cs typeface="Red Hat Display"/>
              <a:sym typeface="Red Hat Display"/>
            </a:endParaRPr>
          </a:p>
        </p:txBody>
      </p:sp>
      <p:sp>
        <p:nvSpPr>
          <p:cNvPr id="220" name="Google Shape;220;p37"/>
          <p:cNvSpPr txBox="1">
            <a:spLocks noGrp="1"/>
          </p:cNvSpPr>
          <p:nvPr>
            <p:ph type="ctrTitle" idx="4294967295"/>
          </p:nvPr>
        </p:nvSpPr>
        <p:spPr>
          <a:xfrm>
            <a:off x="739200" y="3562450"/>
            <a:ext cx="11831100" cy="681600"/>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FFFFFF"/>
              </a:buClr>
              <a:buSzPts val="6719"/>
              <a:buFont typeface="Arial"/>
              <a:buNone/>
            </a:pPr>
            <a:r>
              <a:rPr lang="en-US" sz="4119">
                <a:solidFill>
                  <a:schemeClr val="lt1"/>
                </a:solidFill>
                <a:latin typeface="Red Hat Display"/>
                <a:ea typeface="Red Hat Display"/>
                <a:cs typeface="Red Hat Display"/>
                <a:sym typeface="Red Hat Display"/>
              </a:rPr>
              <a:t>WAF rules stopping traffic </a:t>
            </a:r>
            <a:r>
              <a:rPr lang="en-US" sz="4100">
                <a:solidFill>
                  <a:srgbClr val="EF6659"/>
                </a:solidFill>
                <a:latin typeface="Red Hat Display"/>
                <a:ea typeface="Red Hat Display"/>
                <a:cs typeface="Red Hat Display"/>
                <a:sym typeface="Red Hat Display"/>
              </a:rPr>
              <a:t>5 000</a:t>
            </a:r>
            <a:endParaRPr sz="4100">
              <a:solidFill>
                <a:schemeClr val="lt1"/>
              </a:solidFill>
              <a:latin typeface="Red Hat Display"/>
              <a:ea typeface="Red Hat Display"/>
              <a:cs typeface="Red Hat Display"/>
              <a:sym typeface="Red Hat Display"/>
            </a:endParaRPr>
          </a:p>
        </p:txBody>
      </p:sp>
      <p:sp>
        <p:nvSpPr>
          <p:cNvPr id="221" name="Google Shape;221;p37"/>
          <p:cNvSpPr txBox="1"/>
          <p:nvPr/>
        </p:nvSpPr>
        <p:spPr>
          <a:xfrm>
            <a:off x="5154750" y="560550"/>
            <a:ext cx="3000000" cy="81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119" b="1">
                <a:solidFill>
                  <a:schemeClr val="lt1"/>
                </a:solidFill>
                <a:latin typeface="Red Hat Display"/>
                <a:ea typeface="Red Hat Display"/>
                <a:cs typeface="Red Hat Display"/>
                <a:sym typeface="Red Hat Display"/>
              </a:rPr>
              <a:t>Per Day</a:t>
            </a:r>
            <a:endParaRPr/>
          </a:p>
        </p:txBody>
      </p:sp>
      <p:sp>
        <p:nvSpPr>
          <p:cNvPr id="222" name="Google Shape;222;p37"/>
          <p:cNvSpPr txBox="1">
            <a:spLocks noGrp="1"/>
          </p:cNvSpPr>
          <p:nvPr>
            <p:ph type="ctrTitle" idx="4294967295"/>
          </p:nvPr>
        </p:nvSpPr>
        <p:spPr>
          <a:xfrm>
            <a:off x="739200" y="4257750"/>
            <a:ext cx="11831100" cy="681600"/>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FFFFFF"/>
              </a:buClr>
              <a:buSzPts val="6719"/>
              <a:buFont typeface="Arial"/>
              <a:buNone/>
            </a:pPr>
            <a:r>
              <a:rPr lang="en-US" sz="4119">
                <a:solidFill>
                  <a:schemeClr val="lt1"/>
                </a:solidFill>
                <a:latin typeface="Red Hat Display"/>
                <a:ea typeface="Red Hat Display"/>
                <a:cs typeface="Red Hat Display"/>
                <a:sym typeface="Red Hat Display"/>
              </a:rPr>
              <a:t>Wrong region </a:t>
            </a:r>
            <a:r>
              <a:rPr lang="en-US" sz="4100">
                <a:solidFill>
                  <a:srgbClr val="EF6659"/>
                </a:solidFill>
                <a:latin typeface="Red Hat Display"/>
                <a:ea typeface="Red Hat Display"/>
                <a:cs typeface="Red Hat Display"/>
                <a:sym typeface="Red Hat Display"/>
              </a:rPr>
              <a:t>4 500</a:t>
            </a:r>
            <a:endParaRPr sz="4100">
              <a:solidFill>
                <a:schemeClr val="lt1"/>
              </a:solidFill>
              <a:latin typeface="Red Hat Display"/>
              <a:ea typeface="Red Hat Display"/>
              <a:cs typeface="Red Hat Display"/>
              <a:sym typeface="Red Hat Display"/>
            </a:endParaRPr>
          </a:p>
        </p:txBody>
      </p:sp>
      <p:sp>
        <p:nvSpPr>
          <p:cNvPr id="223" name="Google Shape;223;p37"/>
          <p:cNvSpPr txBox="1">
            <a:spLocks noGrp="1"/>
          </p:cNvSpPr>
          <p:nvPr>
            <p:ph type="ctrTitle" idx="4294967295"/>
          </p:nvPr>
        </p:nvSpPr>
        <p:spPr>
          <a:xfrm>
            <a:off x="837750" y="6260150"/>
            <a:ext cx="11831100" cy="681600"/>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FFFFFF"/>
              </a:buClr>
              <a:buSzPts val="6719"/>
              <a:buFont typeface="Arial"/>
              <a:buNone/>
            </a:pPr>
            <a:r>
              <a:rPr lang="en-US" sz="4119">
                <a:solidFill>
                  <a:schemeClr val="lt1"/>
                </a:solidFill>
                <a:latin typeface="Red Hat Display"/>
                <a:ea typeface="Red Hat Display"/>
                <a:cs typeface="Red Hat Display"/>
                <a:sym typeface="Red Hat Display"/>
              </a:rPr>
              <a:t>Reaches Proxy </a:t>
            </a:r>
            <a:r>
              <a:rPr lang="en-US" sz="4119">
                <a:solidFill>
                  <a:srgbClr val="21BAD8"/>
                </a:solidFill>
                <a:latin typeface="Red Hat Display"/>
                <a:ea typeface="Red Hat Display"/>
                <a:cs typeface="Red Hat Display"/>
                <a:sym typeface="Red Hat Display"/>
              </a:rPr>
              <a:t>145 000</a:t>
            </a:r>
            <a:endParaRPr sz="4119">
              <a:solidFill>
                <a:srgbClr val="21BAD8"/>
              </a:solidFill>
              <a:latin typeface="Red Hat Display"/>
              <a:ea typeface="Red Hat Display"/>
              <a:cs typeface="Red Hat Display"/>
              <a:sym typeface="Red Hat Display"/>
            </a:endParaRPr>
          </a:p>
        </p:txBody>
      </p:sp>
      <p:sp>
        <p:nvSpPr>
          <p:cNvPr id="224" name="Google Shape;224;p37"/>
          <p:cNvSpPr txBox="1">
            <a:spLocks noGrp="1"/>
          </p:cNvSpPr>
          <p:nvPr>
            <p:ph type="ctrTitle" idx="4294967295"/>
          </p:nvPr>
        </p:nvSpPr>
        <p:spPr>
          <a:xfrm>
            <a:off x="837750" y="4953050"/>
            <a:ext cx="11831100" cy="681600"/>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FFFFFF"/>
              </a:buClr>
              <a:buSzPts val="6719"/>
              <a:buFont typeface="Arial"/>
              <a:buNone/>
            </a:pPr>
            <a:r>
              <a:rPr lang="en-US" sz="4119">
                <a:solidFill>
                  <a:schemeClr val="lt1"/>
                </a:solidFill>
                <a:latin typeface="Red Hat Display"/>
                <a:ea typeface="Red Hat Display"/>
                <a:cs typeface="Red Hat Display"/>
                <a:sym typeface="Red Hat Display"/>
              </a:rPr>
              <a:t>Bad traffic </a:t>
            </a:r>
            <a:r>
              <a:rPr lang="en-US" sz="4100">
                <a:solidFill>
                  <a:srgbClr val="EF6659"/>
                </a:solidFill>
                <a:latin typeface="Red Hat Display"/>
                <a:ea typeface="Red Hat Display"/>
                <a:cs typeface="Red Hat Display"/>
                <a:sym typeface="Red Hat Display"/>
              </a:rPr>
              <a:t>500</a:t>
            </a:r>
            <a:endParaRPr sz="4100">
              <a:solidFill>
                <a:schemeClr val="lt1"/>
              </a:solidFill>
              <a:latin typeface="Red Hat Display"/>
              <a:ea typeface="Red Hat Display"/>
              <a:cs typeface="Red Hat Display"/>
              <a:sym typeface="Red Hat Display"/>
            </a:endParaRPr>
          </a:p>
        </p:txBody>
      </p:sp>
      <p:sp>
        <p:nvSpPr>
          <p:cNvPr id="225" name="Google Shape;225;p37"/>
          <p:cNvSpPr txBox="1">
            <a:spLocks noGrp="1"/>
          </p:cNvSpPr>
          <p:nvPr>
            <p:ph type="ctrTitle" idx="4294967295"/>
          </p:nvPr>
        </p:nvSpPr>
        <p:spPr>
          <a:xfrm>
            <a:off x="837750" y="7017750"/>
            <a:ext cx="11831100" cy="681600"/>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FFFFFF"/>
              </a:buClr>
              <a:buSzPts val="6719"/>
              <a:buFont typeface="Arial"/>
              <a:buNone/>
            </a:pPr>
            <a:r>
              <a:rPr lang="en-US" sz="4119">
                <a:solidFill>
                  <a:schemeClr val="lt1"/>
                </a:solidFill>
                <a:latin typeface="Red Hat Display"/>
                <a:ea typeface="Red Hat Display"/>
                <a:cs typeface="Red Hat Display"/>
                <a:sym typeface="Red Hat Display"/>
              </a:rPr>
              <a:t>Use cached data </a:t>
            </a:r>
            <a:r>
              <a:rPr lang="en-US" sz="4119">
                <a:solidFill>
                  <a:srgbClr val="21BAD8"/>
                </a:solidFill>
                <a:latin typeface="Red Hat Display"/>
                <a:ea typeface="Red Hat Display"/>
                <a:cs typeface="Red Hat Display"/>
                <a:sym typeface="Red Hat Display"/>
              </a:rPr>
              <a:t>60 000</a:t>
            </a:r>
            <a:endParaRPr sz="4119">
              <a:solidFill>
                <a:srgbClr val="21BAD8"/>
              </a:solidFill>
              <a:latin typeface="Red Hat Display"/>
              <a:ea typeface="Red Hat Display"/>
              <a:cs typeface="Red Hat Display"/>
              <a:sym typeface="Red Hat Display"/>
            </a:endParaRPr>
          </a:p>
        </p:txBody>
      </p:sp>
      <p:sp>
        <p:nvSpPr>
          <p:cNvPr id="226" name="Google Shape;226;p37"/>
          <p:cNvSpPr txBox="1">
            <a:spLocks noGrp="1"/>
          </p:cNvSpPr>
          <p:nvPr>
            <p:ph type="ctrTitle" idx="4294967295"/>
          </p:nvPr>
        </p:nvSpPr>
        <p:spPr>
          <a:xfrm>
            <a:off x="739200" y="7803638"/>
            <a:ext cx="11831100" cy="681600"/>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FFFFFF"/>
              </a:buClr>
              <a:buSzPts val="6719"/>
              <a:buFont typeface="Arial"/>
              <a:buNone/>
            </a:pPr>
            <a:r>
              <a:rPr lang="en-US" sz="4119">
                <a:solidFill>
                  <a:schemeClr val="lt1"/>
                </a:solidFill>
                <a:latin typeface="Red Hat Display"/>
                <a:ea typeface="Red Hat Display"/>
                <a:cs typeface="Red Hat Display"/>
                <a:sym typeface="Red Hat Display"/>
              </a:rPr>
              <a:t>Calls to CWP/DAPI </a:t>
            </a:r>
            <a:r>
              <a:rPr lang="en-US" sz="4119">
                <a:solidFill>
                  <a:srgbClr val="21BAD8"/>
                </a:solidFill>
                <a:latin typeface="Red Hat Display"/>
                <a:ea typeface="Red Hat Display"/>
                <a:cs typeface="Red Hat Display"/>
                <a:sym typeface="Red Hat Display"/>
              </a:rPr>
              <a:t>85 000</a:t>
            </a:r>
            <a:endParaRPr sz="4119">
              <a:solidFill>
                <a:srgbClr val="21BAD8"/>
              </a:solidFill>
              <a:latin typeface="Red Hat Display"/>
              <a:ea typeface="Red Hat Display"/>
              <a:cs typeface="Red Hat Display"/>
              <a:sym typeface="Red Hat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pic>
        <p:nvPicPr>
          <p:cNvPr id="176" name="Google Shape;176;p31" descr="SquareMoon-Logo-Blue_Neg copy.png"/>
          <p:cNvPicPr preferRelativeResize="0"/>
          <p:nvPr/>
        </p:nvPicPr>
        <p:blipFill rotWithShape="1">
          <a:blip r:embed="rId3">
            <a:alphaModFix/>
          </a:blip>
          <a:srcRect/>
          <a:stretch/>
        </p:blipFill>
        <p:spPr>
          <a:xfrm>
            <a:off x="9984299" y="9166573"/>
            <a:ext cx="2787430" cy="406965"/>
          </a:xfrm>
          <a:prstGeom prst="rect">
            <a:avLst/>
          </a:prstGeom>
          <a:noFill/>
          <a:ln>
            <a:noFill/>
          </a:ln>
        </p:spPr>
      </p:pic>
      <p:pic>
        <p:nvPicPr>
          <p:cNvPr id="3" name="Picture 2" descr="A graph with blue lines&#10;&#10;Description automatically generated">
            <a:extLst>
              <a:ext uri="{FF2B5EF4-FFF2-40B4-BE49-F238E27FC236}">
                <a16:creationId xmlns:a16="http://schemas.microsoft.com/office/drawing/2014/main" id="{5D29007E-B785-41EB-91D1-15447AF56A14}"/>
              </a:ext>
            </a:extLst>
          </p:cNvPr>
          <p:cNvPicPr>
            <a:picLocks noChangeAspect="1"/>
          </p:cNvPicPr>
          <p:nvPr/>
        </p:nvPicPr>
        <p:blipFill>
          <a:blip r:embed="rId4"/>
          <a:stretch>
            <a:fillRect/>
          </a:stretch>
        </p:blipFill>
        <p:spPr>
          <a:xfrm>
            <a:off x="0" y="3805783"/>
            <a:ext cx="13044747" cy="2142033"/>
          </a:xfrm>
          <a:prstGeom prst="rect">
            <a:avLst/>
          </a:prstGeom>
        </p:spPr>
      </p:pic>
    </p:spTree>
    <p:extLst>
      <p:ext uri="{BB962C8B-B14F-4D97-AF65-F5344CB8AC3E}">
        <p14:creationId xmlns:p14="http://schemas.microsoft.com/office/powerpoint/2010/main" val="4292687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71C24"/>
        </a:solidFill>
        <a:effectLst/>
      </p:bgPr>
    </p:bg>
    <p:spTree>
      <p:nvGrpSpPr>
        <p:cNvPr id="1" name="Shape 230"/>
        <p:cNvGrpSpPr/>
        <p:nvPr/>
      </p:nvGrpSpPr>
      <p:grpSpPr>
        <a:xfrm>
          <a:off x="0" y="0"/>
          <a:ext cx="0" cy="0"/>
          <a:chOff x="0" y="0"/>
          <a:chExt cx="0" cy="0"/>
        </a:xfrm>
      </p:grpSpPr>
      <p:pic>
        <p:nvPicPr>
          <p:cNvPr id="231" name="Google Shape;231;p38" descr="SquareMoon-Logo-Blue_Neg copy.png"/>
          <p:cNvPicPr preferRelativeResize="0"/>
          <p:nvPr/>
        </p:nvPicPr>
        <p:blipFill rotWithShape="1">
          <a:blip r:embed="rId3">
            <a:alphaModFix/>
          </a:blip>
          <a:srcRect/>
          <a:stretch/>
        </p:blipFill>
        <p:spPr>
          <a:xfrm>
            <a:off x="9984299" y="9166573"/>
            <a:ext cx="2787430" cy="406965"/>
          </a:xfrm>
          <a:prstGeom prst="rect">
            <a:avLst/>
          </a:prstGeom>
          <a:noFill/>
          <a:ln>
            <a:noFill/>
          </a:ln>
        </p:spPr>
      </p:pic>
      <p:sp>
        <p:nvSpPr>
          <p:cNvPr id="232" name="Google Shape;232;p38"/>
          <p:cNvSpPr txBox="1">
            <a:spLocks noGrp="1"/>
          </p:cNvSpPr>
          <p:nvPr>
            <p:ph type="ctrTitle" idx="4294967295"/>
          </p:nvPr>
        </p:nvSpPr>
        <p:spPr>
          <a:xfrm>
            <a:off x="636175" y="2745825"/>
            <a:ext cx="11831100" cy="681600"/>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FFFFFF"/>
              </a:buClr>
              <a:buSzPts val="6719"/>
              <a:buFont typeface="Arial"/>
              <a:buNone/>
            </a:pPr>
            <a:r>
              <a:rPr lang="en-US" sz="4119">
                <a:solidFill>
                  <a:schemeClr val="lt1"/>
                </a:solidFill>
                <a:latin typeface="Red Hat Display"/>
                <a:ea typeface="Red Hat Display"/>
                <a:cs typeface="Red Hat Display"/>
                <a:sym typeface="Red Hat Display"/>
              </a:rPr>
              <a:t>Average per day </a:t>
            </a:r>
            <a:r>
              <a:rPr lang="en-US" sz="4119">
                <a:solidFill>
                  <a:srgbClr val="21BAD8"/>
                </a:solidFill>
                <a:latin typeface="Red Hat Display"/>
                <a:ea typeface="Red Hat Display"/>
                <a:cs typeface="Red Hat Display"/>
                <a:sym typeface="Red Hat Display"/>
              </a:rPr>
              <a:t>120 MB</a:t>
            </a:r>
            <a:endParaRPr sz="4119">
              <a:solidFill>
                <a:srgbClr val="21BAD8"/>
              </a:solidFill>
              <a:latin typeface="Red Hat Display"/>
              <a:ea typeface="Red Hat Display"/>
              <a:cs typeface="Red Hat Display"/>
              <a:sym typeface="Red Hat Display"/>
            </a:endParaRPr>
          </a:p>
          <a:p>
            <a:pPr marL="0" marR="0" lvl="0" indent="0" algn="ctr" rtl="0">
              <a:lnSpc>
                <a:spcPct val="100000"/>
              </a:lnSpc>
              <a:spcBef>
                <a:spcPts val="0"/>
              </a:spcBef>
              <a:spcAft>
                <a:spcPts val="0"/>
              </a:spcAft>
              <a:buClr>
                <a:srgbClr val="FFFFFF"/>
              </a:buClr>
              <a:buSzPts val="6719"/>
              <a:buFont typeface="Arial"/>
              <a:buNone/>
            </a:pPr>
            <a:r>
              <a:rPr lang="en-US" sz="4119">
                <a:solidFill>
                  <a:schemeClr val="lt1"/>
                </a:solidFill>
                <a:latin typeface="Red Hat Display"/>
                <a:ea typeface="Red Hat Display"/>
                <a:cs typeface="Red Hat Display"/>
                <a:sym typeface="Red Hat Display"/>
              </a:rPr>
              <a:t>just text</a:t>
            </a:r>
            <a:endParaRPr sz="4119">
              <a:solidFill>
                <a:schemeClr val="lt1"/>
              </a:solidFill>
              <a:latin typeface="Red Hat Display"/>
              <a:ea typeface="Red Hat Display"/>
              <a:cs typeface="Red Hat Display"/>
              <a:sym typeface="Red Hat Display"/>
            </a:endParaRPr>
          </a:p>
        </p:txBody>
      </p:sp>
      <p:sp>
        <p:nvSpPr>
          <p:cNvPr id="233" name="Google Shape;233;p38"/>
          <p:cNvSpPr txBox="1"/>
          <p:nvPr/>
        </p:nvSpPr>
        <p:spPr>
          <a:xfrm>
            <a:off x="1477825" y="560550"/>
            <a:ext cx="10147800" cy="81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119" b="1">
                <a:solidFill>
                  <a:schemeClr val="lt1"/>
                </a:solidFill>
                <a:latin typeface="Red Hat Display"/>
                <a:ea typeface="Red Hat Display"/>
                <a:cs typeface="Red Hat Display"/>
                <a:sym typeface="Red Hat Display"/>
              </a:rPr>
              <a:t>Data Transfer Per Day</a:t>
            </a:r>
            <a:endParaRPr/>
          </a:p>
        </p:txBody>
      </p:sp>
      <p:sp>
        <p:nvSpPr>
          <p:cNvPr id="234" name="Google Shape;234;p38"/>
          <p:cNvSpPr txBox="1">
            <a:spLocks noGrp="1"/>
          </p:cNvSpPr>
          <p:nvPr>
            <p:ph type="ctrTitle" idx="4294967295"/>
          </p:nvPr>
        </p:nvSpPr>
        <p:spPr>
          <a:xfrm>
            <a:off x="940625" y="4036400"/>
            <a:ext cx="11831100" cy="681600"/>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FFFFFF"/>
              </a:buClr>
              <a:buSzPts val="6719"/>
              <a:buFont typeface="Arial"/>
              <a:buNone/>
            </a:pPr>
            <a:r>
              <a:rPr lang="en-US" sz="4119">
                <a:solidFill>
                  <a:schemeClr val="lt1"/>
                </a:solidFill>
                <a:latin typeface="Red Hat Display"/>
                <a:ea typeface="Red Hat Display"/>
                <a:cs typeface="Red Hat Display"/>
                <a:sym typeface="Red Hat Display"/>
              </a:rPr>
              <a:t>Cached </a:t>
            </a:r>
            <a:r>
              <a:rPr lang="en-US" sz="4119">
                <a:solidFill>
                  <a:srgbClr val="21BAD8"/>
                </a:solidFill>
                <a:latin typeface="Red Hat Display"/>
                <a:ea typeface="Red Hat Display"/>
                <a:cs typeface="Red Hat Display"/>
                <a:sym typeface="Red Hat Display"/>
              </a:rPr>
              <a:t>50 MB</a:t>
            </a:r>
            <a:endParaRPr sz="4119">
              <a:solidFill>
                <a:srgbClr val="21BAD8"/>
              </a:solidFill>
              <a:latin typeface="Red Hat Display"/>
              <a:ea typeface="Red Hat Display"/>
              <a:cs typeface="Red Hat Display"/>
              <a:sym typeface="Red Hat Display"/>
            </a:endParaRPr>
          </a:p>
        </p:txBody>
      </p:sp>
      <p:sp>
        <p:nvSpPr>
          <p:cNvPr id="235" name="Google Shape;235;p38"/>
          <p:cNvSpPr txBox="1">
            <a:spLocks noGrp="1"/>
          </p:cNvSpPr>
          <p:nvPr>
            <p:ph type="ctrTitle" idx="4294967295"/>
          </p:nvPr>
        </p:nvSpPr>
        <p:spPr>
          <a:xfrm>
            <a:off x="940625" y="4794000"/>
            <a:ext cx="11831100" cy="681600"/>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FFFFFF"/>
              </a:buClr>
              <a:buSzPts val="6719"/>
              <a:buFont typeface="Arial"/>
              <a:buNone/>
            </a:pPr>
            <a:r>
              <a:rPr lang="en-US" sz="4119">
                <a:solidFill>
                  <a:schemeClr val="lt1"/>
                </a:solidFill>
                <a:latin typeface="Red Hat Display"/>
                <a:ea typeface="Red Hat Display"/>
                <a:cs typeface="Red Hat Display"/>
                <a:sym typeface="Red Hat Display"/>
              </a:rPr>
              <a:t>WPE/DAPI </a:t>
            </a:r>
            <a:r>
              <a:rPr lang="en-US" sz="4119">
                <a:solidFill>
                  <a:srgbClr val="21BAD8"/>
                </a:solidFill>
                <a:latin typeface="Red Hat Display"/>
                <a:ea typeface="Red Hat Display"/>
                <a:cs typeface="Red Hat Display"/>
                <a:sym typeface="Red Hat Display"/>
              </a:rPr>
              <a:t>70 MB</a:t>
            </a:r>
            <a:endParaRPr sz="4119">
              <a:solidFill>
                <a:srgbClr val="21BAD8"/>
              </a:solidFill>
              <a:latin typeface="Red Hat Display"/>
              <a:ea typeface="Red Hat Display"/>
              <a:cs typeface="Red Hat Display"/>
              <a:sym typeface="Red Hat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71C24"/>
        </a:solidFill>
        <a:effectLst/>
      </p:bgPr>
    </p:bg>
    <p:spTree>
      <p:nvGrpSpPr>
        <p:cNvPr id="1" name="Shape 239"/>
        <p:cNvGrpSpPr/>
        <p:nvPr/>
      </p:nvGrpSpPr>
      <p:grpSpPr>
        <a:xfrm>
          <a:off x="0" y="0"/>
          <a:ext cx="0" cy="0"/>
          <a:chOff x="0" y="0"/>
          <a:chExt cx="0" cy="0"/>
        </a:xfrm>
      </p:grpSpPr>
      <p:pic>
        <p:nvPicPr>
          <p:cNvPr id="240" name="Google Shape;240;p39" descr="SquareMoon-Logo-Blue_Neg copy.png"/>
          <p:cNvPicPr preferRelativeResize="0"/>
          <p:nvPr/>
        </p:nvPicPr>
        <p:blipFill rotWithShape="1">
          <a:blip r:embed="rId3">
            <a:alphaModFix/>
          </a:blip>
          <a:srcRect/>
          <a:stretch/>
        </p:blipFill>
        <p:spPr>
          <a:xfrm>
            <a:off x="9988533" y="9166573"/>
            <a:ext cx="2787430" cy="406965"/>
          </a:xfrm>
          <a:prstGeom prst="rect">
            <a:avLst/>
          </a:prstGeom>
          <a:noFill/>
          <a:ln>
            <a:noFill/>
          </a:ln>
        </p:spPr>
      </p:pic>
      <p:sp>
        <p:nvSpPr>
          <p:cNvPr id="241" name="Google Shape;241;p39"/>
          <p:cNvSpPr txBox="1"/>
          <p:nvPr/>
        </p:nvSpPr>
        <p:spPr>
          <a:xfrm>
            <a:off x="1540025" y="547700"/>
            <a:ext cx="10076400" cy="8892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3100">
                <a:solidFill>
                  <a:schemeClr val="lt1"/>
                </a:solidFill>
              </a:rPr>
              <a:t>Day 1</a:t>
            </a:r>
            <a:endParaRPr sz="3100">
              <a:solidFill>
                <a:schemeClr val="lt1"/>
              </a:solidFill>
            </a:endParaRPr>
          </a:p>
          <a:p>
            <a:pPr marL="0" lvl="0" indent="0" algn="l" rtl="0">
              <a:lnSpc>
                <a:spcPct val="115000"/>
              </a:lnSpc>
              <a:spcBef>
                <a:spcPts val="0"/>
              </a:spcBef>
              <a:spcAft>
                <a:spcPts val="0"/>
              </a:spcAft>
              <a:buNone/>
            </a:pPr>
            <a:r>
              <a:rPr lang="en-US" sz="3100">
                <a:solidFill>
                  <a:schemeClr val="lt1"/>
                </a:solidFill>
              </a:rPr>
              <a:t>Cache hit 36373</a:t>
            </a:r>
            <a:endParaRPr sz="3100">
              <a:solidFill>
                <a:schemeClr val="lt1"/>
              </a:solidFill>
            </a:endParaRPr>
          </a:p>
          <a:p>
            <a:pPr marL="0" lvl="0" indent="0" algn="l" rtl="0">
              <a:lnSpc>
                <a:spcPct val="115000"/>
              </a:lnSpc>
              <a:spcBef>
                <a:spcPts val="0"/>
              </a:spcBef>
              <a:spcAft>
                <a:spcPts val="0"/>
              </a:spcAft>
              <a:buNone/>
            </a:pPr>
            <a:r>
              <a:rPr lang="en-US" sz="3100">
                <a:solidFill>
                  <a:schemeClr val="lt1"/>
                </a:solidFill>
              </a:rPr>
              <a:t>Cache miss 133461</a:t>
            </a:r>
            <a:endParaRPr sz="3100">
              <a:solidFill>
                <a:schemeClr val="lt1"/>
              </a:solidFill>
            </a:endParaRPr>
          </a:p>
          <a:p>
            <a:pPr marL="0" lvl="0" indent="0" algn="l" rtl="0">
              <a:lnSpc>
                <a:spcPct val="115000"/>
              </a:lnSpc>
              <a:spcBef>
                <a:spcPts val="0"/>
              </a:spcBef>
              <a:spcAft>
                <a:spcPts val="0"/>
              </a:spcAft>
              <a:buNone/>
            </a:pPr>
            <a:r>
              <a:rPr lang="en-US" sz="3100">
                <a:solidFill>
                  <a:schemeClr val="lt1"/>
                </a:solidFill>
              </a:rPr>
              <a:t>Day 2</a:t>
            </a:r>
            <a:endParaRPr sz="3100">
              <a:solidFill>
                <a:schemeClr val="lt1"/>
              </a:solidFill>
            </a:endParaRPr>
          </a:p>
          <a:p>
            <a:pPr marL="0" lvl="0" indent="0" algn="l" rtl="0">
              <a:lnSpc>
                <a:spcPct val="115000"/>
              </a:lnSpc>
              <a:spcBef>
                <a:spcPts val="0"/>
              </a:spcBef>
              <a:spcAft>
                <a:spcPts val="0"/>
              </a:spcAft>
              <a:buNone/>
            </a:pPr>
            <a:r>
              <a:rPr lang="en-US" sz="3100">
                <a:solidFill>
                  <a:schemeClr val="lt1"/>
                </a:solidFill>
              </a:rPr>
              <a:t>Cache hit 58826</a:t>
            </a:r>
            <a:endParaRPr sz="3100">
              <a:solidFill>
                <a:schemeClr val="lt1"/>
              </a:solidFill>
            </a:endParaRPr>
          </a:p>
          <a:p>
            <a:pPr marL="0" lvl="0" indent="0" algn="l" rtl="0">
              <a:lnSpc>
                <a:spcPct val="115000"/>
              </a:lnSpc>
              <a:spcBef>
                <a:spcPts val="0"/>
              </a:spcBef>
              <a:spcAft>
                <a:spcPts val="0"/>
              </a:spcAft>
              <a:buNone/>
            </a:pPr>
            <a:r>
              <a:rPr lang="en-US" sz="3100">
                <a:solidFill>
                  <a:schemeClr val="lt1"/>
                </a:solidFill>
              </a:rPr>
              <a:t>Cache miss 150139</a:t>
            </a:r>
            <a:endParaRPr sz="3100">
              <a:solidFill>
                <a:schemeClr val="lt1"/>
              </a:solidFill>
            </a:endParaRPr>
          </a:p>
          <a:p>
            <a:pPr marL="0" lvl="0" indent="0" algn="l" rtl="0">
              <a:lnSpc>
                <a:spcPct val="115000"/>
              </a:lnSpc>
              <a:spcBef>
                <a:spcPts val="0"/>
              </a:spcBef>
              <a:spcAft>
                <a:spcPts val="0"/>
              </a:spcAft>
              <a:buNone/>
            </a:pPr>
            <a:r>
              <a:rPr lang="en-US" sz="3100">
                <a:solidFill>
                  <a:schemeClr val="lt1"/>
                </a:solidFill>
              </a:rPr>
              <a:t>Day 3</a:t>
            </a:r>
            <a:endParaRPr sz="3100">
              <a:solidFill>
                <a:schemeClr val="lt1"/>
              </a:solidFill>
            </a:endParaRPr>
          </a:p>
          <a:p>
            <a:pPr marL="0" lvl="0" indent="0" algn="l" rtl="0">
              <a:lnSpc>
                <a:spcPct val="115000"/>
              </a:lnSpc>
              <a:spcBef>
                <a:spcPts val="0"/>
              </a:spcBef>
              <a:spcAft>
                <a:spcPts val="0"/>
              </a:spcAft>
              <a:buNone/>
            </a:pPr>
            <a:r>
              <a:rPr lang="en-US" sz="3100">
                <a:solidFill>
                  <a:schemeClr val="lt1"/>
                </a:solidFill>
              </a:rPr>
              <a:t>Cache hit 64245</a:t>
            </a:r>
            <a:endParaRPr sz="3100">
              <a:solidFill>
                <a:schemeClr val="lt1"/>
              </a:solidFill>
            </a:endParaRPr>
          </a:p>
          <a:p>
            <a:pPr marL="0" lvl="0" indent="0" algn="l" rtl="0">
              <a:lnSpc>
                <a:spcPct val="115000"/>
              </a:lnSpc>
              <a:spcBef>
                <a:spcPts val="0"/>
              </a:spcBef>
              <a:spcAft>
                <a:spcPts val="0"/>
              </a:spcAft>
              <a:buNone/>
            </a:pPr>
            <a:r>
              <a:rPr lang="en-US" sz="3100">
                <a:solidFill>
                  <a:schemeClr val="lt1"/>
                </a:solidFill>
              </a:rPr>
              <a:t>Cache miss 142520</a:t>
            </a:r>
            <a:endParaRPr sz="3100">
              <a:solidFill>
                <a:schemeClr val="lt1"/>
              </a:solidFill>
            </a:endParaRPr>
          </a:p>
          <a:p>
            <a:pPr marL="0" lvl="0" indent="0" algn="l" rtl="0">
              <a:lnSpc>
                <a:spcPct val="115000"/>
              </a:lnSpc>
              <a:spcBef>
                <a:spcPts val="0"/>
              </a:spcBef>
              <a:spcAft>
                <a:spcPts val="0"/>
              </a:spcAft>
              <a:buNone/>
            </a:pPr>
            <a:r>
              <a:rPr lang="en-US" sz="3100">
                <a:solidFill>
                  <a:schemeClr val="lt1"/>
                </a:solidFill>
              </a:rPr>
              <a:t>Day 4</a:t>
            </a:r>
            <a:endParaRPr sz="3100">
              <a:solidFill>
                <a:schemeClr val="lt1"/>
              </a:solidFill>
            </a:endParaRPr>
          </a:p>
          <a:p>
            <a:pPr marL="0" lvl="0" indent="0" algn="l" rtl="0">
              <a:lnSpc>
                <a:spcPct val="115000"/>
              </a:lnSpc>
              <a:spcBef>
                <a:spcPts val="0"/>
              </a:spcBef>
              <a:spcAft>
                <a:spcPts val="0"/>
              </a:spcAft>
              <a:buNone/>
            </a:pPr>
            <a:r>
              <a:rPr lang="en-US" sz="3100">
                <a:solidFill>
                  <a:schemeClr val="lt1"/>
                </a:solidFill>
              </a:rPr>
              <a:t>Cache hit 72651</a:t>
            </a:r>
            <a:endParaRPr sz="3100">
              <a:solidFill>
                <a:schemeClr val="lt1"/>
              </a:solidFill>
            </a:endParaRPr>
          </a:p>
          <a:p>
            <a:pPr marL="0" lvl="0" indent="0" algn="l" rtl="0">
              <a:lnSpc>
                <a:spcPct val="115000"/>
              </a:lnSpc>
              <a:spcBef>
                <a:spcPts val="0"/>
              </a:spcBef>
              <a:spcAft>
                <a:spcPts val="0"/>
              </a:spcAft>
              <a:buNone/>
            </a:pPr>
            <a:r>
              <a:rPr lang="en-US" sz="3100">
                <a:solidFill>
                  <a:schemeClr val="lt1"/>
                </a:solidFill>
              </a:rPr>
              <a:t>Cache miss 167124</a:t>
            </a:r>
            <a:endParaRPr sz="3100">
              <a:solidFill>
                <a:schemeClr val="lt1"/>
              </a:solidFill>
            </a:endParaRPr>
          </a:p>
          <a:p>
            <a:pPr marL="0" lvl="0" indent="0" algn="l" rtl="0">
              <a:lnSpc>
                <a:spcPct val="115000"/>
              </a:lnSpc>
              <a:spcBef>
                <a:spcPts val="0"/>
              </a:spcBef>
              <a:spcAft>
                <a:spcPts val="0"/>
              </a:spcAft>
              <a:buNone/>
            </a:pPr>
            <a:r>
              <a:rPr lang="en-US" sz="3100">
                <a:solidFill>
                  <a:schemeClr val="lt1"/>
                </a:solidFill>
              </a:rPr>
              <a:t>Day 5</a:t>
            </a:r>
            <a:endParaRPr sz="3100">
              <a:solidFill>
                <a:schemeClr val="lt1"/>
              </a:solidFill>
            </a:endParaRPr>
          </a:p>
          <a:p>
            <a:pPr marL="0" lvl="0" indent="0" algn="l" rtl="0">
              <a:lnSpc>
                <a:spcPct val="115000"/>
              </a:lnSpc>
              <a:spcBef>
                <a:spcPts val="0"/>
              </a:spcBef>
              <a:spcAft>
                <a:spcPts val="0"/>
              </a:spcAft>
              <a:buNone/>
            </a:pPr>
            <a:r>
              <a:rPr lang="en-US" sz="3100">
                <a:solidFill>
                  <a:schemeClr val="lt1"/>
                </a:solidFill>
              </a:rPr>
              <a:t>Cache hit 58241</a:t>
            </a:r>
            <a:endParaRPr sz="3100">
              <a:solidFill>
                <a:schemeClr val="lt1"/>
              </a:solidFill>
            </a:endParaRPr>
          </a:p>
          <a:p>
            <a:pPr marL="0" lvl="0" indent="0" algn="l" rtl="0">
              <a:lnSpc>
                <a:spcPct val="115000"/>
              </a:lnSpc>
              <a:spcBef>
                <a:spcPts val="0"/>
              </a:spcBef>
              <a:spcAft>
                <a:spcPts val="0"/>
              </a:spcAft>
              <a:buNone/>
            </a:pPr>
            <a:r>
              <a:rPr lang="en-US" sz="3100">
                <a:solidFill>
                  <a:schemeClr val="lt1"/>
                </a:solidFill>
              </a:rPr>
              <a:t>Cache miss 144564</a:t>
            </a:r>
            <a:endParaRPr sz="3100">
              <a:solidFill>
                <a:schemeClr val="lt1"/>
              </a:solidFill>
            </a:endParaRPr>
          </a:p>
          <a:p>
            <a:pPr marL="0" lvl="0" indent="0" algn="l" rtl="0">
              <a:lnSpc>
                <a:spcPct val="115000"/>
              </a:lnSpc>
              <a:spcBef>
                <a:spcPts val="0"/>
              </a:spcBef>
              <a:spcAft>
                <a:spcPts val="0"/>
              </a:spcAft>
              <a:buNone/>
            </a:pPr>
            <a:endParaRPr sz="3100">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pic>
        <p:nvPicPr>
          <p:cNvPr id="246" name="Google Shape;246;p40" descr="SquareMoon-Logo-Blue_Neg copy.png"/>
          <p:cNvPicPr preferRelativeResize="0"/>
          <p:nvPr/>
        </p:nvPicPr>
        <p:blipFill rotWithShape="1">
          <a:blip r:embed="rId3">
            <a:alphaModFix/>
          </a:blip>
          <a:srcRect/>
          <a:stretch/>
        </p:blipFill>
        <p:spPr>
          <a:xfrm>
            <a:off x="9984299" y="9166573"/>
            <a:ext cx="2787430" cy="406965"/>
          </a:xfrm>
          <a:prstGeom prst="rect">
            <a:avLst/>
          </a:prstGeom>
          <a:noFill/>
          <a:ln>
            <a:noFill/>
          </a:ln>
        </p:spPr>
      </p:pic>
      <p:pic>
        <p:nvPicPr>
          <p:cNvPr id="247" name="Google Shape;247;p40"/>
          <p:cNvPicPr preferRelativeResize="0"/>
          <p:nvPr/>
        </p:nvPicPr>
        <p:blipFill>
          <a:blip r:embed="rId4">
            <a:alphaModFix/>
          </a:blip>
          <a:stretch>
            <a:fillRect/>
          </a:stretch>
        </p:blipFill>
        <p:spPr>
          <a:xfrm>
            <a:off x="1844675" y="962025"/>
            <a:ext cx="9315450" cy="7829550"/>
          </a:xfrm>
          <a:prstGeom prst="rect">
            <a:avLst/>
          </a:prstGeom>
          <a:noFill/>
          <a:ln>
            <a:noFill/>
          </a:ln>
        </p:spPr>
      </p:pic>
      <p:sp>
        <p:nvSpPr>
          <p:cNvPr id="248" name="Google Shape;248;p40"/>
          <p:cNvSpPr/>
          <p:nvPr/>
        </p:nvSpPr>
        <p:spPr>
          <a:xfrm>
            <a:off x="6587575" y="3432725"/>
            <a:ext cx="1277400" cy="499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49" name="Google Shape;249;p40"/>
          <p:cNvSpPr/>
          <p:nvPr/>
        </p:nvSpPr>
        <p:spPr>
          <a:xfrm>
            <a:off x="6495600" y="6728925"/>
            <a:ext cx="1277400" cy="499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4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pic>
        <p:nvPicPr>
          <p:cNvPr id="254" name="Google Shape;254;p41" descr="SquareMoon-Logo-Blue_Neg copy.png"/>
          <p:cNvPicPr preferRelativeResize="0"/>
          <p:nvPr/>
        </p:nvPicPr>
        <p:blipFill rotWithShape="1">
          <a:blip r:embed="rId3">
            <a:alphaModFix/>
          </a:blip>
          <a:srcRect/>
          <a:stretch/>
        </p:blipFill>
        <p:spPr>
          <a:xfrm>
            <a:off x="9984299" y="9166573"/>
            <a:ext cx="2787430" cy="406965"/>
          </a:xfrm>
          <a:prstGeom prst="rect">
            <a:avLst/>
          </a:prstGeom>
          <a:noFill/>
          <a:ln>
            <a:noFill/>
          </a:ln>
        </p:spPr>
      </p:pic>
      <p:pic>
        <p:nvPicPr>
          <p:cNvPr id="255" name="Google Shape;255;p41"/>
          <p:cNvPicPr preferRelativeResize="0"/>
          <p:nvPr/>
        </p:nvPicPr>
        <p:blipFill>
          <a:blip r:embed="rId4">
            <a:alphaModFix/>
          </a:blip>
          <a:stretch>
            <a:fillRect/>
          </a:stretch>
        </p:blipFill>
        <p:spPr>
          <a:xfrm>
            <a:off x="152400" y="1916300"/>
            <a:ext cx="12700001" cy="5921010"/>
          </a:xfrm>
          <a:prstGeom prst="rect">
            <a:avLst/>
          </a:prstGeom>
          <a:noFill/>
          <a:ln>
            <a:noFill/>
          </a:ln>
        </p:spPr>
      </p:pic>
      <p:sp>
        <p:nvSpPr>
          <p:cNvPr id="256" name="Google Shape;256;p41"/>
          <p:cNvSpPr/>
          <p:nvPr/>
        </p:nvSpPr>
        <p:spPr>
          <a:xfrm>
            <a:off x="11208875" y="5843275"/>
            <a:ext cx="921900" cy="499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57" name="Google Shape;257;p41"/>
          <p:cNvSpPr/>
          <p:nvPr/>
        </p:nvSpPr>
        <p:spPr>
          <a:xfrm>
            <a:off x="11208875" y="4399200"/>
            <a:ext cx="921900" cy="499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58" name="Google Shape;258;p41"/>
          <p:cNvSpPr/>
          <p:nvPr/>
        </p:nvSpPr>
        <p:spPr>
          <a:xfrm>
            <a:off x="9931350" y="4399200"/>
            <a:ext cx="1277400" cy="499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59" name="Google Shape;259;p41"/>
          <p:cNvSpPr/>
          <p:nvPr/>
        </p:nvSpPr>
        <p:spPr>
          <a:xfrm>
            <a:off x="4829250" y="4399200"/>
            <a:ext cx="921900" cy="499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5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5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5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71C24"/>
        </a:solidFill>
        <a:effectLst/>
      </p:bgPr>
    </p:bg>
    <p:spTree>
      <p:nvGrpSpPr>
        <p:cNvPr id="1" name="Shape 263"/>
        <p:cNvGrpSpPr/>
        <p:nvPr/>
      </p:nvGrpSpPr>
      <p:grpSpPr>
        <a:xfrm>
          <a:off x="0" y="0"/>
          <a:ext cx="0" cy="0"/>
          <a:chOff x="0" y="0"/>
          <a:chExt cx="0" cy="0"/>
        </a:xfrm>
      </p:grpSpPr>
      <p:pic>
        <p:nvPicPr>
          <p:cNvPr id="264" name="Google Shape;264;p42" descr="SquareMoon-Logo-Blue_Neg copy.png"/>
          <p:cNvPicPr preferRelativeResize="0"/>
          <p:nvPr/>
        </p:nvPicPr>
        <p:blipFill rotWithShape="1">
          <a:blip r:embed="rId3">
            <a:alphaModFix/>
          </a:blip>
          <a:srcRect/>
          <a:stretch/>
        </p:blipFill>
        <p:spPr>
          <a:xfrm>
            <a:off x="9988533" y="9166573"/>
            <a:ext cx="2787430" cy="406965"/>
          </a:xfrm>
          <a:prstGeom prst="rect">
            <a:avLst/>
          </a:prstGeom>
          <a:noFill/>
          <a:ln>
            <a:noFill/>
          </a:ln>
        </p:spPr>
      </p:pic>
      <p:sp>
        <p:nvSpPr>
          <p:cNvPr id="265" name="Google Shape;265;p42"/>
          <p:cNvSpPr txBox="1"/>
          <p:nvPr/>
        </p:nvSpPr>
        <p:spPr>
          <a:xfrm>
            <a:off x="952500" y="648349"/>
            <a:ext cx="11099700" cy="10008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5840"/>
              <a:buFont typeface="Arial"/>
              <a:buNone/>
            </a:pPr>
            <a:r>
              <a:rPr lang="en-US" sz="5840" b="1">
                <a:solidFill>
                  <a:srgbClr val="FFFFFF"/>
                </a:solidFill>
                <a:latin typeface="Red Hat Display"/>
                <a:ea typeface="Red Hat Display"/>
                <a:cs typeface="Red Hat Display"/>
                <a:sym typeface="Red Hat Display"/>
              </a:rPr>
              <a:t>Cache Hit</a:t>
            </a:r>
            <a:endParaRPr sz="1400" i="0" u="none" strike="noStrike" cap="none">
              <a:solidFill>
                <a:srgbClr val="000000"/>
              </a:solidFill>
              <a:latin typeface="Red Hat Display"/>
              <a:ea typeface="Red Hat Display"/>
              <a:cs typeface="Red Hat Display"/>
              <a:sym typeface="Red Hat Display"/>
            </a:endParaRPr>
          </a:p>
        </p:txBody>
      </p:sp>
      <p:sp>
        <p:nvSpPr>
          <p:cNvPr id="266" name="Google Shape;266;p42"/>
          <p:cNvSpPr txBox="1"/>
          <p:nvPr/>
        </p:nvSpPr>
        <p:spPr>
          <a:xfrm>
            <a:off x="952550" y="1982500"/>
            <a:ext cx="11099700" cy="2886900"/>
          </a:xfrm>
          <a:prstGeom prst="rect">
            <a:avLst/>
          </a:prstGeom>
          <a:noFill/>
          <a:ln>
            <a:noFill/>
          </a:ln>
        </p:spPr>
        <p:txBody>
          <a:bodyPr spcFirstLastPara="1" wrap="square" lIns="50800" tIns="50800" rIns="50800" bIns="50800" anchor="ctr" anchorCtr="0">
            <a:noAutofit/>
          </a:bodyPr>
          <a:lstStyle/>
          <a:p>
            <a:pPr marL="457200" lvl="0" indent="-457200" algn="l" rtl="0">
              <a:spcBef>
                <a:spcPts val="4100"/>
              </a:spcBef>
              <a:spcAft>
                <a:spcPts val="0"/>
              </a:spcAft>
              <a:buClr>
                <a:schemeClr val="lt1"/>
              </a:buClr>
              <a:buSzPts val="3600"/>
              <a:buFont typeface="Red Hat Display"/>
              <a:buChar char="•"/>
            </a:pPr>
            <a:r>
              <a:rPr lang="en-US" sz="3600" b="1">
                <a:solidFill>
                  <a:srgbClr val="21BAD8"/>
                </a:solidFill>
                <a:latin typeface="Red Hat Display"/>
                <a:ea typeface="Red Hat Display"/>
                <a:cs typeface="Red Hat Display"/>
                <a:sym typeface="Red Hat Display"/>
              </a:rPr>
              <a:t>Cached</a:t>
            </a:r>
            <a:r>
              <a:rPr lang="en-US" sz="3600">
                <a:solidFill>
                  <a:srgbClr val="FFFFFF"/>
                </a:solidFill>
                <a:latin typeface="Red Hat Display"/>
                <a:ea typeface="Red Hat Display"/>
                <a:cs typeface="Red Hat Display"/>
                <a:sym typeface="Red Hat Display"/>
              </a:rPr>
              <a:t> Answers (better UX)</a:t>
            </a:r>
            <a:endParaRPr sz="3600">
              <a:solidFill>
                <a:srgbClr val="FFFFFF"/>
              </a:solidFill>
              <a:latin typeface="Red Hat Display"/>
              <a:ea typeface="Red Hat Display"/>
              <a:cs typeface="Red Hat Display"/>
              <a:sym typeface="Red Hat Display"/>
            </a:endParaRPr>
          </a:p>
        </p:txBody>
      </p:sp>
      <p:sp>
        <p:nvSpPr>
          <p:cNvPr id="267" name="Google Shape;267;p42"/>
          <p:cNvSpPr txBox="1"/>
          <p:nvPr/>
        </p:nvSpPr>
        <p:spPr>
          <a:xfrm>
            <a:off x="952550" y="4332500"/>
            <a:ext cx="7401300" cy="738900"/>
          </a:xfrm>
          <a:prstGeom prst="rect">
            <a:avLst/>
          </a:prstGeom>
          <a:noFill/>
          <a:ln>
            <a:noFill/>
          </a:ln>
        </p:spPr>
        <p:txBody>
          <a:bodyPr spcFirstLastPara="1" wrap="square" lIns="91425" tIns="91425" rIns="91425" bIns="91425" anchor="t" anchorCtr="0">
            <a:spAutoFit/>
          </a:bodyPr>
          <a:lstStyle/>
          <a:p>
            <a:pPr marL="457200" lvl="0" indent="-457200" algn="l" rtl="0">
              <a:spcBef>
                <a:spcPts val="4100"/>
              </a:spcBef>
              <a:spcAft>
                <a:spcPts val="0"/>
              </a:spcAft>
              <a:buClr>
                <a:schemeClr val="lt1"/>
              </a:buClr>
              <a:buSzPts val="3600"/>
              <a:buFont typeface="Red Hat Display"/>
              <a:buChar char="•"/>
            </a:pPr>
            <a:r>
              <a:rPr lang="en-US" sz="3600">
                <a:solidFill>
                  <a:schemeClr val="lt1"/>
                </a:solidFill>
                <a:latin typeface="Red Hat Display"/>
                <a:ea typeface="Red Hat Display"/>
                <a:cs typeface="Red Hat Display"/>
                <a:sym typeface="Red Hat Display"/>
              </a:rPr>
              <a:t>Happier FMS engine</a:t>
            </a:r>
            <a:endParaRPr sz="3600">
              <a:solidFill>
                <a:schemeClr val="lt1"/>
              </a:solidFill>
              <a:latin typeface="Red Hat Display"/>
              <a:ea typeface="Red Hat Display"/>
              <a:cs typeface="Red Hat Display"/>
              <a:sym typeface="Red Hat Display"/>
            </a:endParaRPr>
          </a:p>
        </p:txBody>
      </p:sp>
      <p:sp>
        <p:nvSpPr>
          <p:cNvPr id="268" name="Google Shape;268;p42"/>
          <p:cNvSpPr txBox="1"/>
          <p:nvPr/>
        </p:nvSpPr>
        <p:spPr>
          <a:xfrm>
            <a:off x="952550" y="5447200"/>
            <a:ext cx="10060800" cy="738900"/>
          </a:xfrm>
          <a:prstGeom prst="rect">
            <a:avLst/>
          </a:prstGeom>
          <a:noFill/>
          <a:ln>
            <a:noFill/>
          </a:ln>
        </p:spPr>
        <p:txBody>
          <a:bodyPr spcFirstLastPara="1" wrap="square" lIns="91425" tIns="91425" rIns="91425" bIns="91425" anchor="t" anchorCtr="0">
            <a:spAutoFit/>
          </a:bodyPr>
          <a:lstStyle/>
          <a:p>
            <a:pPr marL="457200" lvl="0" indent="-457200" algn="l" rtl="0">
              <a:spcBef>
                <a:spcPts val="4100"/>
              </a:spcBef>
              <a:spcAft>
                <a:spcPts val="0"/>
              </a:spcAft>
              <a:buClr>
                <a:schemeClr val="lt1"/>
              </a:buClr>
              <a:buSzPts val="3600"/>
              <a:buFont typeface="Red Hat Display"/>
              <a:buChar char="•"/>
            </a:pPr>
            <a:r>
              <a:rPr lang="en-US" sz="3600">
                <a:solidFill>
                  <a:schemeClr val="lt1"/>
                </a:solidFill>
                <a:latin typeface="Red Hat Display"/>
                <a:ea typeface="Red Hat Display"/>
                <a:cs typeface="Red Hat Display"/>
                <a:sym typeface="Red Hat Display"/>
              </a:rPr>
              <a:t>Better Performance for other services</a:t>
            </a:r>
            <a:endParaRPr sz="3600">
              <a:solidFill>
                <a:schemeClr val="lt1"/>
              </a:solidFill>
              <a:latin typeface="Red Hat Display"/>
              <a:ea typeface="Red Hat Display"/>
              <a:cs typeface="Red Hat Display"/>
              <a:sym typeface="Red Hat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71C24"/>
        </a:solidFill>
        <a:effectLst/>
      </p:bgPr>
    </p:bg>
    <p:spTree>
      <p:nvGrpSpPr>
        <p:cNvPr id="1" name="Shape 272"/>
        <p:cNvGrpSpPr/>
        <p:nvPr/>
      </p:nvGrpSpPr>
      <p:grpSpPr>
        <a:xfrm>
          <a:off x="0" y="0"/>
          <a:ext cx="0" cy="0"/>
          <a:chOff x="0" y="0"/>
          <a:chExt cx="0" cy="0"/>
        </a:xfrm>
      </p:grpSpPr>
      <p:pic>
        <p:nvPicPr>
          <p:cNvPr id="273" name="Google Shape;273;p43" descr="SquareMoon-Logo-Blue_Neg copy.png"/>
          <p:cNvPicPr preferRelativeResize="0"/>
          <p:nvPr/>
        </p:nvPicPr>
        <p:blipFill rotWithShape="1">
          <a:blip r:embed="rId3">
            <a:alphaModFix/>
          </a:blip>
          <a:srcRect/>
          <a:stretch/>
        </p:blipFill>
        <p:spPr>
          <a:xfrm>
            <a:off x="9988533" y="9166573"/>
            <a:ext cx="2787430" cy="406965"/>
          </a:xfrm>
          <a:prstGeom prst="rect">
            <a:avLst/>
          </a:prstGeom>
          <a:noFill/>
          <a:ln>
            <a:noFill/>
          </a:ln>
        </p:spPr>
      </p:pic>
      <p:sp>
        <p:nvSpPr>
          <p:cNvPr id="274" name="Google Shape;274;p43"/>
          <p:cNvSpPr txBox="1"/>
          <p:nvPr/>
        </p:nvSpPr>
        <p:spPr>
          <a:xfrm>
            <a:off x="952500" y="648349"/>
            <a:ext cx="11099700" cy="10008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5840"/>
              <a:buFont typeface="Arial"/>
              <a:buNone/>
            </a:pPr>
            <a:r>
              <a:rPr lang="en-US" sz="5840" b="1">
                <a:solidFill>
                  <a:srgbClr val="FFFFFF"/>
                </a:solidFill>
                <a:latin typeface="Red Hat Display"/>
                <a:ea typeface="Red Hat Display"/>
                <a:cs typeface="Red Hat Display"/>
                <a:sym typeface="Red Hat Display"/>
              </a:rPr>
              <a:t>Proxy Pool</a:t>
            </a:r>
            <a:endParaRPr sz="1400" i="0" u="none" strike="noStrike" cap="none">
              <a:solidFill>
                <a:srgbClr val="000000"/>
              </a:solidFill>
              <a:latin typeface="Red Hat Display"/>
              <a:ea typeface="Red Hat Display"/>
              <a:cs typeface="Red Hat Display"/>
              <a:sym typeface="Red Hat Display"/>
            </a:endParaRPr>
          </a:p>
        </p:txBody>
      </p:sp>
      <p:sp>
        <p:nvSpPr>
          <p:cNvPr id="275" name="Google Shape;275;p43"/>
          <p:cNvSpPr txBox="1"/>
          <p:nvPr/>
        </p:nvSpPr>
        <p:spPr>
          <a:xfrm>
            <a:off x="952550" y="1982500"/>
            <a:ext cx="11099700" cy="2315100"/>
          </a:xfrm>
          <a:prstGeom prst="rect">
            <a:avLst/>
          </a:prstGeom>
          <a:noFill/>
          <a:ln>
            <a:noFill/>
          </a:ln>
        </p:spPr>
        <p:txBody>
          <a:bodyPr spcFirstLastPara="1" wrap="square" lIns="50800" tIns="50800" rIns="50800" bIns="50800" anchor="ctr" anchorCtr="0">
            <a:noAutofit/>
          </a:bodyPr>
          <a:lstStyle/>
          <a:p>
            <a:pPr marL="457200" lvl="0" indent="-457200" algn="l" rtl="0">
              <a:spcBef>
                <a:spcPts val="4100"/>
              </a:spcBef>
              <a:spcAft>
                <a:spcPts val="0"/>
              </a:spcAft>
              <a:buClr>
                <a:schemeClr val="lt1"/>
              </a:buClr>
              <a:buSzPts val="3600"/>
              <a:buFont typeface="Red Hat Display"/>
              <a:buChar char="•"/>
            </a:pPr>
            <a:r>
              <a:rPr lang="en-US" sz="3600">
                <a:solidFill>
                  <a:srgbClr val="21BAD8"/>
                </a:solidFill>
                <a:latin typeface="Red Hat Display"/>
                <a:ea typeface="Red Hat Display"/>
                <a:cs typeface="Red Hat Display"/>
                <a:sym typeface="Red Hat Display"/>
              </a:rPr>
              <a:t>Limitations</a:t>
            </a:r>
            <a:r>
              <a:rPr lang="en-US" sz="3600">
                <a:solidFill>
                  <a:srgbClr val="FFFFFF"/>
                </a:solidFill>
                <a:latin typeface="Red Hat Display"/>
                <a:ea typeface="Red Hat Display"/>
                <a:cs typeface="Red Hat Display"/>
                <a:sym typeface="Red Hat Display"/>
              </a:rPr>
              <a:t> in Data API</a:t>
            </a:r>
            <a:endParaRPr sz="3600">
              <a:solidFill>
                <a:srgbClr val="FFFFFF"/>
              </a:solidFill>
              <a:latin typeface="Red Hat Display"/>
              <a:ea typeface="Red Hat Display"/>
              <a:cs typeface="Red Hat Display"/>
              <a:sym typeface="Red Hat Display"/>
            </a:endParaRPr>
          </a:p>
        </p:txBody>
      </p:sp>
      <p:sp>
        <p:nvSpPr>
          <p:cNvPr id="276" name="Google Shape;276;p43"/>
          <p:cNvSpPr txBox="1"/>
          <p:nvPr/>
        </p:nvSpPr>
        <p:spPr>
          <a:xfrm>
            <a:off x="952500" y="4009825"/>
            <a:ext cx="6667800" cy="738900"/>
          </a:xfrm>
          <a:prstGeom prst="rect">
            <a:avLst/>
          </a:prstGeom>
          <a:noFill/>
          <a:ln>
            <a:noFill/>
          </a:ln>
        </p:spPr>
        <p:txBody>
          <a:bodyPr spcFirstLastPara="1" wrap="square" lIns="91425" tIns="91425" rIns="91425" bIns="91425" anchor="t" anchorCtr="0">
            <a:spAutoFit/>
          </a:bodyPr>
          <a:lstStyle/>
          <a:p>
            <a:pPr marL="457200" lvl="0" indent="-457200" algn="l" rtl="0">
              <a:spcBef>
                <a:spcPts val="4100"/>
              </a:spcBef>
              <a:spcAft>
                <a:spcPts val="0"/>
              </a:spcAft>
              <a:buClr>
                <a:schemeClr val="lt1"/>
              </a:buClr>
              <a:buSzPts val="3600"/>
              <a:buFont typeface="Red Hat Display"/>
              <a:buChar char="•"/>
            </a:pPr>
            <a:r>
              <a:rPr lang="en-US" sz="3600">
                <a:solidFill>
                  <a:schemeClr val="lt1"/>
                </a:solidFill>
                <a:latin typeface="Red Hat Display"/>
                <a:ea typeface="Red Hat Display"/>
                <a:cs typeface="Red Hat Display"/>
                <a:sym typeface="Red Hat Display"/>
              </a:rPr>
              <a:t>Pool to handle requests</a:t>
            </a:r>
            <a:endParaRPr sz="3600">
              <a:solidFill>
                <a:schemeClr val="lt1"/>
              </a:solidFill>
              <a:latin typeface="Red Hat Display"/>
              <a:ea typeface="Red Hat Display"/>
              <a:cs typeface="Red Hat Display"/>
              <a:sym typeface="Red Hat Display"/>
            </a:endParaRPr>
          </a:p>
        </p:txBody>
      </p:sp>
      <p:sp>
        <p:nvSpPr>
          <p:cNvPr id="277" name="Google Shape;277;p43"/>
          <p:cNvSpPr txBox="1"/>
          <p:nvPr/>
        </p:nvSpPr>
        <p:spPr>
          <a:xfrm>
            <a:off x="952550" y="5062600"/>
            <a:ext cx="8662500" cy="738900"/>
          </a:xfrm>
          <a:prstGeom prst="rect">
            <a:avLst/>
          </a:prstGeom>
          <a:noFill/>
          <a:ln>
            <a:noFill/>
          </a:ln>
        </p:spPr>
        <p:txBody>
          <a:bodyPr spcFirstLastPara="1" wrap="square" lIns="91425" tIns="91425" rIns="91425" bIns="91425" anchor="t" anchorCtr="0">
            <a:spAutoFit/>
          </a:bodyPr>
          <a:lstStyle/>
          <a:p>
            <a:pPr marL="457200" lvl="0" indent="-457200" algn="l" rtl="0">
              <a:spcBef>
                <a:spcPts val="4100"/>
              </a:spcBef>
              <a:spcAft>
                <a:spcPts val="0"/>
              </a:spcAft>
              <a:buClr>
                <a:schemeClr val="lt1"/>
              </a:buClr>
              <a:buSzPts val="3600"/>
              <a:buFont typeface="Red Hat Display"/>
              <a:buChar char="•"/>
            </a:pPr>
            <a:r>
              <a:rPr lang="en-US" sz="3600">
                <a:solidFill>
                  <a:schemeClr val="lt1"/>
                </a:solidFill>
                <a:latin typeface="Red Hat Display"/>
                <a:ea typeface="Red Hat Display"/>
                <a:cs typeface="Red Hat Display"/>
                <a:sym typeface="Red Hat Display"/>
              </a:rPr>
              <a:t>Prevent </a:t>
            </a:r>
            <a:r>
              <a:rPr lang="en-US" sz="3600" b="1">
                <a:solidFill>
                  <a:srgbClr val="EF6659"/>
                </a:solidFill>
                <a:latin typeface="Red Hat Display"/>
                <a:ea typeface="Red Hat Display"/>
                <a:cs typeface="Red Hat Display"/>
                <a:sym typeface="Red Hat Display"/>
              </a:rPr>
              <a:t>bottlenecks</a:t>
            </a:r>
            <a:endParaRPr/>
          </a:p>
        </p:txBody>
      </p:sp>
      <p:sp>
        <p:nvSpPr>
          <p:cNvPr id="278" name="Google Shape;278;p43"/>
          <p:cNvSpPr txBox="1"/>
          <p:nvPr/>
        </p:nvSpPr>
        <p:spPr>
          <a:xfrm>
            <a:off x="952500" y="6115375"/>
            <a:ext cx="6667800" cy="738900"/>
          </a:xfrm>
          <a:prstGeom prst="rect">
            <a:avLst/>
          </a:prstGeom>
          <a:noFill/>
          <a:ln>
            <a:noFill/>
          </a:ln>
        </p:spPr>
        <p:txBody>
          <a:bodyPr spcFirstLastPara="1" wrap="square" lIns="91425" tIns="91425" rIns="91425" bIns="91425" anchor="t" anchorCtr="0">
            <a:spAutoFit/>
          </a:bodyPr>
          <a:lstStyle/>
          <a:p>
            <a:pPr marL="457200" lvl="0" indent="-457200" algn="l" rtl="0">
              <a:spcBef>
                <a:spcPts val="4100"/>
              </a:spcBef>
              <a:spcAft>
                <a:spcPts val="0"/>
              </a:spcAft>
              <a:buClr>
                <a:schemeClr val="lt1"/>
              </a:buClr>
              <a:buSzPts val="3600"/>
              <a:buFont typeface="Red Hat Display"/>
              <a:buChar char="•"/>
            </a:pPr>
            <a:r>
              <a:rPr lang="en-US" sz="3600">
                <a:solidFill>
                  <a:schemeClr val="lt1"/>
                </a:solidFill>
                <a:latin typeface="Red Hat Display"/>
                <a:ea typeface="Red Hat Display"/>
                <a:cs typeface="Red Hat Display"/>
                <a:sym typeface="Red Hat Display"/>
              </a:rPr>
              <a:t>Stores Data API Token</a:t>
            </a:r>
            <a:endParaRPr sz="3600">
              <a:solidFill>
                <a:schemeClr val="lt1"/>
              </a:solidFill>
              <a:latin typeface="Red Hat Display"/>
              <a:ea typeface="Red Hat Display"/>
              <a:cs typeface="Red Hat Display"/>
              <a:sym typeface="Red Hat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pic>
        <p:nvPicPr>
          <p:cNvPr id="86" name="Google Shape;86;p18" descr="SquareMoon-Logo-Blue_Neg copy.png"/>
          <p:cNvPicPr preferRelativeResize="0"/>
          <p:nvPr/>
        </p:nvPicPr>
        <p:blipFill rotWithShape="1">
          <a:blip r:embed="rId3">
            <a:alphaModFix/>
          </a:blip>
          <a:srcRect/>
          <a:stretch/>
        </p:blipFill>
        <p:spPr>
          <a:xfrm>
            <a:off x="9984299" y="9166573"/>
            <a:ext cx="2787430" cy="406965"/>
          </a:xfrm>
          <a:prstGeom prst="rect">
            <a:avLst/>
          </a:prstGeom>
          <a:noFill/>
          <a:ln>
            <a:noFill/>
          </a:ln>
        </p:spPr>
      </p:pic>
      <p:pic>
        <p:nvPicPr>
          <p:cNvPr id="87" name="Google Shape;87;p18"/>
          <p:cNvPicPr preferRelativeResize="0"/>
          <p:nvPr/>
        </p:nvPicPr>
        <p:blipFill>
          <a:blip r:embed="rId4">
            <a:alphaModFix/>
          </a:blip>
          <a:stretch>
            <a:fillRect/>
          </a:stretch>
        </p:blipFill>
        <p:spPr>
          <a:xfrm>
            <a:off x="1432375" y="1498900"/>
            <a:ext cx="10140050" cy="6755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71C24"/>
        </a:solidFill>
        <a:effectLst/>
      </p:bgPr>
    </p:bg>
    <p:spTree>
      <p:nvGrpSpPr>
        <p:cNvPr id="1" name="Shape 282"/>
        <p:cNvGrpSpPr/>
        <p:nvPr/>
      </p:nvGrpSpPr>
      <p:grpSpPr>
        <a:xfrm>
          <a:off x="0" y="0"/>
          <a:ext cx="0" cy="0"/>
          <a:chOff x="0" y="0"/>
          <a:chExt cx="0" cy="0"/>
        </a:xfrm>
      </p:grpSpPr>
      <p:pic>
        <p:nvPicPr>
          <p:cNvPr id="283" name="Google Shape;283;p44" descr="SquareMoon-Logo-Blue_Neg copy.png"/>
          <p:cNvPicPr preferRelativeResize="0"/>
          <p:nvPr/>
        </p:nvPicPr>
        <p:blipFill rotWithShape="1">
          <a:blip r:embed="rId3">
            <a:alphaModFix/>
          </a:blip>
          <a:srcRect/>
          <a:stretch/>
        </p:blipFill>
        <p:spPr>
          <a:xfrm>
            <a:off x="9988533" y="9166573"/>
            <a:ext cx="2787430" cy="406965"/>
          </a:xfrm>
          <a:prstGeom prst="rect">
            <a:avLst/>
          </a:prstGeom>
          <a:noFill/>
          <a:ln>
            <a:noFill/>
          </a:ln>
        </p:spPr>
      </p:pic>
      <p:sp>
        <p:nvSpPr>
          <p:cNvPr id="284" name="Google Shape;284;p44"/>
          <p:cNvSpPr txBox="1"/>
          <p:nvPr/>
        </p:nvSpPr>
        <p:spPr>
          <a:xfrm>
            <a:off x="952500" y="648349"/>
            <a:ext cx="11099700" cy="10008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5840"/>
              <a:buFont typeface="Arial"/>
              <a:buNone/>
            </a:pPr>
            <a:r>
              <a:rPr lang="en-US" sz="5840" b="1">
                <a:solidFill>
                  <a:srgbClr val="FFFFFF"/>
                </a:solidFill>
                <a:latin typeface="Red Hat Display"/>
                <a:ea typeface="Red Hat Display"/>
                <a:cs typeface="Red Hat Display"/>
                <a:sym typeface="Red Hat Display"/>
              </a:rPr>
              <a:t>Cached Data</a:t>
            </a:r>
            <a:endParaRPr sz="1400" i="0" u="none" strike="noStrike" cap="none">
              <a:solidFill>
                <a:srgbClr val="000000"/>
              </a:solidFill>
              <a:latin typeface="Red Hat Display"/>
              <a:ea typeface="Red Hat Display"/>
              <a:cs typeface="Red Hat Display"/>
              <a:sym typeface="Red Hat Display"/>
            </a:endParaRPr>
          </a:p>
        </p:txBody>
      </p:sp>
      <p:sp>
        <p:nvSpPr>
          <p:cNvPr id="285" name="Google Shape;285;p44"/>
          <p:cNvSpPr txBox="1"/>
          <p:nvPr/>
        </p:nvSpPr>
        <p:spPr>
          <a:xfrm>
            <a:off x="952550" y="1982500"/>
            <a:ext cx="11099700" cy="2344200"/>
          </a:xfrm>
          <a:prstGeom prst="rect">
            <a:avLst/>
          </a:prstGeom>
          <a:noFill/>
          <a:ln>
            <a:noFill/>
          </a:ln>
        </p:spPr>
        <p:txBody>
          <a:bodyPr spcFirstLastPara="1" wrap="square" lIns="50800" tIns="50800" rIns="50800" bIns="50800" anchor="ctr" anchorCtr="0">
            <a:noAutofit/>
          </a:bodyPr>
          <a:lstStyle/>
          <a:p>
            <a:pPr marL="457200" lvl="0" indent="-457200" algn="l" rtl="0">
              <a:spcBef>
                <a:spcPts val="4100"/>
              </a:spcBef>
              <a:spcAft>
                <a:spcPts val="0"/>
              </a:spcAft>
              <a:buClr>
                <a:schemeClr val="lt1"/>
              </a:buClr>
              <a:buSzPts val="3600"/>
              <a:buFont typeface="Red Hat Display"/>
              <a:buChar char="•"/>
            </a:pPr>
            <a:r>
              <a:rPr lang="en-US" sz="3600">
                <a:solidFill>
                  <a:srgbClr val="FFFFFF"/>
                </a:solidFill>
                <a:latin typeface="Red Hat Display"/>
                <a:ea typeface="Red Hat Display"/>
                <a:cs typeface="Red Hat Display"/>
                <a:sym typeface="Red Hat Display"/>
              </a:rPr>
              <a:t>50 MB Data</a:t>
            </a:r>
            <a:endParaRPr sz="3600">
              <a:solidFill>
                <a:srgbClr val="FFFFFF"/>
              </a:solidFill>
              <a:latin typeface="Red Hat Display"/>
              <a:ea typeface="Red Hat Display"/>
              <a:cs typeface="Red Hat Display"/>
              <a:sym typeface="Red Hat Display"/>
            </a:endParaRPr>
          </a:p>
          <a:p>
            <a:pPr marL="0" lvl="0" indent="0" algn="l" rtl="0">
              <a:spcBef>
                <a:spcPts val="4100"/>
              </a:spcBef>
              <a:spcAft>
                <a:spcPts val="0"/>
              </a:spcAft>
              <a:buNone/>
            </a:pPr>
            <a:endParaRPr sz="3600">
              <a:solidFill>
                <a:srgbClr val="FFFFFF"/>
              </a:solidFill>
              <a:latin typeface="Red Hat Display"/>
              <a:ea typeface="Red Hat Display"/>
              <a:cs typeface="Red Hat Display"/>
              <a:sym typeface="Red Hat Display"/>
            </a:endParaRPr>
          </a:p>
        </p:txBody>
      </p:sp>
      <p:sp>
        <p:nvSpPr>
          <p:cNvPr id="286" name="Google Shape;286;p44"/>
          <p:cNvSpPr txBox="1"/>
          <p:nvPr/>
        </p:nvSpPr>
        <p:spPr>
          <a:xfrm>
            <a:off x="952550" y="3587800"/>
            <a:ext cx="6169200" cy="738900"/>
          </a:xfrm>
          <a:prstGeom prst="rect">
            <a:avLst/>
          </a:prstGeom>
          <a:noFill/>
          <a:ln>
            <a:noFill/>
          </a:ln>
        </p:spPr>
        <p:txBody>
          <a:bodyPr spcFirstLastPara="1" wrap="square" lIns="91425" tIns="91425" rIns="91425" bIns="91425" anchor="t" anchorCtr="0">
            <a:spAutoFit/>
          </a:bodyPr>
          <a:lstStyle/>
          <a:p>
            <a:pPr marL="457200" lvl="0" indent="-457200" algn="l" rtl="0">
              <a:spcBef>
                <a:spcPts val="4100"/>
              </a:spcBef>
              <a:spcAft>
                <a:spcPts val="0"/>
              </a:spcAft>
              <a:buClr>
                <a:schemeClr val="lt1"/>
              </a:buClr>
              <a:buSzPts val="3600"/>
              <a:buFont typeface="Red Hat Display"/>
              <a:buChar char="•"/>
            </a:pPr>
            <a:r>
              <a:rPr lang="en-US" sz="3600" b="1">
                <a:solidFill>
                  <a:srgbClr val="21BAD8"/>
                </a:solidFill>
                <a:latin typeface="Red Hat Display"/>
                <a:ea typeface="Red Hat Display"/>
                <a:cs typeface="Red Hat Display"/>
                <a:sym typeface="Red Hat Display"/>
              </a:rPr>
              <a:t>Faster</a:t>
            </a:r>
            <a:r>
              <a:rPr lang="en-US" sz="3600">
                <a:solidFill>
                  <a:schemeClr val="lt1"/>
                </a:solidFill>
                <a:latin typeface="Red Hat Display"/>
                <a:ea typeface="Red Hat Display"/>
                <a:cs typeface="Red Hat Display"/>
                <a:sym typeface="Red Hat Display"/>
              </a:rPr>
              <a:t> Response </a:t>
            </a:r>
            <a:endParaRPr sz="3600">
              <a:solidFill>
                <a:schemeClr val="lt1"/>
              </a:solidFill>
              <a:latin typeface="Red Hat Display"/>
              <a:ea typeface="Red Hat Display"/>
              <a:cs typeface="Red Hat Display"/>
              <a:sym typeface="Red Hat Display"/>
            </a:endParaRPr>
          </a:p>
        </p:txBody>
      </p:sp>
      <p:sp>
        <p:nvSpPr>
          <p:cNvPr id="287" name="Google Shape;287;p44"/>
          <p:cNvSpPr txBox="1"/>
          <p:nvPr/>
        </p:nvSpPr>
        <p:spPr>
          <a:xfrm>
            <a:off x="952550" y="4660050"/>
            <a:ext cx="7474500" cy="738900"/>
          </a:xfrm>
          <a:prstGeom prst="rect">
            <a:avLst/>
          </a:prstGeom>
          <a:noFill/>
          <a:ln>
            <a:noFill/>
          </a:ln>
        </p:spPr>
        <p:txBody>
          <a:bodyPr spcFirstLastPara="1" wrap="square" lIns="91425" tIns="91425" rIns="91425" bIns="91425" anchor="t" anchorCtr="0">
            <a:spAutoFit/>
          </a:bodyPr>
          <a:lstStyle/>
          <a:p>
            <a:pPr marL="457200" lvl="0" indent="-457200" algn="l" rtl="0">
              <a:spcBef>
                <a:spcPts val="4100"/>
              </a:spcBef>
              <a:spcAft>
                <a:spcPts val="0"/>
              </a:spcAft>
              <a:buClr>
                <a:schemeClr val="lt1"/>
              </a:buClr>
              <a:buSzPts val="3600"/>
              <a:buFont typeface="Red Hat Display"/>
              <a:buChar char="•"/>
            </a:pPr>
            <a:r>
              <a:rPr lang="en-US" sz="3600">
                <a:solidFill>
                  <a:schemeClr val="lt1"/>
                </a:solidFill>
                <a:latin typeface="Red Hat Display"/>
                <a:ea typeface="Red Hat Display"/>
                <a:cs typeface="Red Hat Display"/>
                <a:sym typeface="Red Hat Display"/>
              </a:rPr>
              <a:t>Prevent </a:t>
            </a:r>
            <a:r>
              <a:rPr lang="en-US" sz="3600" b="1">
                <a:solidFill>
                  <a:srgbClr val="EF6659"/>
                </a:solidFill>
                <a:latin typeface="Red Hat Display"/>
                <a:ea typeface="Red Hat Display"/>
                <a:cs typeface="Red Hat Display"/>
                <a:sym typeface="Red Hat Display"/>
              </a:rPr>
              <a:t>bottlenecks</a:t>
            </a:r>
            <a:endParaRPr sz="3600">
              <a:solidFill>
                <a:schemeClr val="lt1"/>
              </a:solidFill>
              <a:latin typeface="Red Hat Display"/>
              <a:ea typeface="Red Hat Display"/>
              <a:cs typeface="Red Hat Display"/>
              <a:sym typeface="Red Hat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
        <p:cNvGrpSpPr/>
        <p:nvPr/>
      </p:nvGrpSpPr>
      <p:grpSpPr>
        <a:xfrm>
          <a:off x="0" y="0"/>
          <a:ext cx="0" cy="0"/>
          <a:chOff x="0" y="0"/>
          <a:chExt cx="0" cy="0"/>
        </a:xfrm>
      </p:grpSpPr>
      <p:pic>
        <p:nvPicPr>
          <p:cNvPr id="292" name="Google Shape;292;p45" descr="SquareMoon-Logo-Blue_Neg copy.png"/>
          <p:cNvPicPr preferRelativeResize="0"/>
          <p:nvPr/>
        </p:nvPicPr>
        <p:blipFill rotWithShape="1">
          <a:blip r:embed="rId3">
            <a:alphaModFix/>
          </a:blip>
          <a:srcRect/>
          <a:stretch/>
        </p:blipFill>
        <p:spPr>
          <a:xfrm>
            <a:off x="9984299" y="9166573"/>
            <a:ext cx="2787430" cy="406965"/>
          </a:xfrm>
          <a:prstGeom prst="rect">
            <a:avLst/>
          </a:prstGeom>
          <a:noFill/>
          <a:ln>
            <a:noFill/>
          </a:ln>
        </p:spPr>
      </p:pic>
      <p:pic>
        <p:nvPicPr>
          <p:cNvPr id="293" name="Google Shape;293;p45"/>
          <p:cNvPicPr preferRelativeResize="0"/>
          <p:nvPr/>
        </p:nvPicPr>
        <p:blipFill>
          <a:blip r:embed="rId4">
            <a:alphaModFix/>
          </a:blip>
          <a:stretch>
            <a:fillRect/>
          </a:stretch>
        </p:blipFill>
        <p:spPr>
          <a:xfrm>
            <a:off x="864375" y="2057788"/>
            <a:ext cx="11276052" cy="5638026"/>
          </a:xfrm>
          <a:prstGeom prst="rect">
            <a:avLst/>
          </a:prstGeom>
          <a:noFill/>
          <a:ln>
            <a:noFill/>
          </a:ln>
        </p:spPr>
      </p:pic>
      <p:sp>
        <p:nvSpPr>
          <p:cNvPr id="294" name="Google Shape;294;p45"/>
          <p:cNvSpPr/>
          <p:nvPr/>
        </p:nvSpPr>
        <p:spPr>
          <a:xfrm>
            <a:off x="4454725" y="3899225"/>
            <a:ext cx="7565100" cy="272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95" name="Google Shape;295;p45"/>
          <p:cNvSpPr/>
          <p:nvPr/>
        </p:nvSpPr>
        <p:spPr>
          <a:xfrm>
            <a:off x="7031925" y="3754800"/>
            <a:ext cx="4854600" cy="2632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9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pic>
        <p:nvPicPr>
          <p:cNvPr id="300" name="Google Shape;300;p46" descr="SquareMoon-Logo-Blue_Neg copy.png"/>
          <p:cNvPicPr preferRelativeResize="0"/>
          <p:nvPr/>
        </p:nvPicPr>
        <p:blipFill rotWithShape="1">
          <a:blip r:embed="rId3">
            <a:alphaModFix/>
          </a:blip>
          <a:srcRect/>
          <a:stretch/>
        </p:blipFill>
        <p:spPr>
          <a:xfrm>
            <a:off x="9984299" y="9166573"/>
            <a:ext cx="2787430" cy="406965"/>
          </a:xfrm>
          <a:prstGeom prst="rect">
            <a:avLst/>
          </a:prstGeom>
          <a:noFill/>
          <a:ln>
            <a:noFill/>
          </a:ln>
        </p:spPr>
      </p:pic>
      <p:pic>
        <p:nvPicPr>
          <p:cNvPr id="301" name="Google Shape;301;p46"/>
          <p:cNvPicPr preferRelativeResize="0"/>
          <p:nvPr/>
        </p:nvPicPr>
        <p:blipFill>
          <a:blip r:embed="rId4">
            <a:alphaModFix/>
          </a:blip>
          <a:stretch>
            <a:fillRect/>
          </a:stretch>
        </p:blipFill>
        <p:spPr>
          <a:xfrm>
            <a:off x="152400" y="2155375"/>
            <a:ext cx="12699999" cy="5442857"/>
          </a:xfrm>
          <a:prstGeom prst="rect">
            <a:avLst/>
          </a:prstGeom>
          <a:noFill/>
          <a:ln>
            <a:noFill/>
          </a:ln>
        </p:spPr>
      </p:pic>
      <p:sp>
        <p:nvSpPr>
          <p:cNvPr id="302" name="Google Shape;302;p46"/>
          <p:cNvSpPr/>
          <p:nvPr/>
        </p:nvSpPr>
        <p:spPr>
          <a:xfrm>
            <a:off x="3910325" y="2966075"/>
            <a:ext cx="8698200" cy="4132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303" name="Google Shape;303;p46"/>
          <p:cNvSpPr/>
          <p:nvPr/>
        </p:nvSpPr>
        <p:spPr>
          <a:xfrm>
            <a:off x="8109475" y="2432850"/>
            <a:ext cx="4895400" cy="5310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71C24"/>
        </a:solidFill>
        <a:effectLst/>
      </p:bgPr>
    </p:bg>
    <p:spTree>
      <p:nvGrpSpPr>
        <p:cNvPr id="1" name="Shape 307"/>
        <p:cNvGrpSpPr/>
        <p:nvPr/>
      </p:nvGrpSpPr>
      <p:grpSpPr>
        <a:xfrm>
          <a:off x="0" y="0"/>
          <a:ext cx="0" cy="0"/>
          <a:chOff x="0" y="0"/>
          <a:chExt cx="0" cy="0"/>
        </a:xfrm>
      </p:grpSpPr>
      <p:pic>
        <p:nvPicPr>
          <p:cNvPr id="308" name="Google Shape;308;p47" descr="SquareMoon-Logo-Blue_Neg copy.png"/>
          <p:cNvPicPr preferRelativeResize="0"/>
          <p:nvPr/>
        </p:nvPicPr>
        <p:blipFill rotWithShape="1">
          <a:blip r:embed="rId3">
            <a:alphaModFix/>
          </a:blip>
          <a:srcRect/>
          <a:stretch/>
        </p:blipFill>
        <p:spPr>
          <a:xfrm>
            <a:off x="9984299" y="9166573"/>
            <a:ext cx="2787430" cy="406965"/>
          </a:xfrm>
          <a:prstGeom prst="rect">
            <a:avLst/>
          </a:prstGeom>
          <a:noFill/>
          <a:ln>
            <a:noFill/>
          </a:ln>
        </p:spPr>
      </p:pic>
      <p:sp>
        <p:nvSpPr>
          <p:cNvPr id="309" name="Google Shape;309;p47"/>
          <p:cNvSpPr txBox="1">
            <a:spLocks noGrp="1"/>
          </p:cNvSpPr>
          <p:nvPr>
            <p:ph type="ctrTitle" idx="4294967295"/>
          </p:nvPr>
        </p:nvSpPr>
        <p:spPr>
          <a:xfrm>
            <a:off x="586850" y="4536000"/>
            <a:ext cx="11831100" cy="681600"/>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FFFFFF"/>
              </a:buClr>
              <a:buSzPts val="6719"/>
              <a:buFont typeface="Arial"/>
              <a:buNone/>
            </a:pPr>
            <a:r>
              <a:rPr lang="en-US" sz="4119">
                <a:solidFill>
                  <a:schemeClr val="lt1"/>
                </a:solidFill>
                <a:latin typeface="Red Hat Display"/>
                <a:ea typeface="Red Hat Display"/>
                <a:cs typeface="Red Hat Display"/>
                <a:sym typeface="Red Hat Display"/>
              </a:rPr>
              <a:t>What are the results of adding a </a:t>
            </a:r>
            <a:r>
              <a:rPr lang="en-US" sz="4119">
                <a:solidFill>
                  <a:schemeClr val="lt1"/>
                </a:solidFill>
                <a:highlight>
                  <a:srgbClr val="21BAD8"/>
                </a:highlight>
                <a:latin typeface="Red Hat Display"/>
                <a:ea typeface="Red Hat Display"/>
                <a:cs typeface="Red Hat Display"/>
                <a:sym typeface="Red Hat Display"/>
              </a:rPr>
              <a:t>WAF + Proxy</a:t>
            </a:r>
            <a:endParaRPr sz="4119">
              <a:solidFill>
                <a:schemeClr val="lt1"/>
              </a:solidFill>
              <a:latin typeface="Red Hat Display"/>
              <a:ea typeface="Red Hat Display"/>
              <a:cs typeface="Red Hat Display"/>
              <a:sym typeface="Red Hat Display"/>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71C24"/>
        </a:solidFill>
        <a:effectLst/>
      </p:bgPr>
    </p:bg>
    <p:spTree>
      <p:nvGrpSpPr>
        <p:cNvPr id="1" name="Shape 313"/>
        <p:cNvGrpSpPr/>
        <p:nvPr/>
      </p:nvGrpSpPr>
      <p:grpSpPr>
        <a:xfrm>
          <a:off x="0" y="0"/>
          <a:ext cx="0" cy="0"/>
          <a:chOff x="0" y="0"/>
          <a:chExt cx="0" cy="0"/>
        </a:xfrm>
      </p:grpSpPr>
      <p:pic>
        <p:nvPicPr>
          <p:cNvPr id="314" name="Google Shape;314;p48" descr="SquareMoon-Logo-Blue_Neg copy.png"/>
          <p:cNvPicPr preferRelativeResize="0"/>
          <p:nvPr/>
        </p:nvPicPr>
        <p:blipFill rotWithShape="1">
          <a:blip r:embed="rId3">
            <a:alphaModFix/>
          </a:blip>
          <a:srcRect/>
          <a:stretch/>
        </p:blipFill>
        <p:spPr>
          <a:xfrm>
            <a:off x="9988533" y="9166573"/>
            <a:ext cx="2787430" cy="406965"/>
          </a:xfrm>
          <a:prstGeom prst="rect">
            <a:avLst/>
          </a:prstGeom>
          <a:noFill/>
          <a:ln>
            <a:noFill/>
          </a:ln>
        </p:spPr>
      </p:pic>
      <p:pic>
        <p:nvPicPr>
          <p:cNvPr id="315" name="Google Shape;315;p48"/>
          <p:cNvPicPr preferRelativeResize="0"/>
          <p:nvPr/>
        </p:nvPicPr>
        <p:blipFill>
          <a:blip r:embed="rId4">
            <a:alphaModFix/>
          </a:blip>
          <a:stretch>
            <a:fillRect/>
          </a:stretch>
        </p:blipFill>
        <p:spPr>
          <a:xfrm>
            <a:off x="247725" y="8310900"/>
            <a:ext cx="3013875" cy="1262650"/>
          </a:xfrm>
          <a:prstGeom prst="rect">
            <a:avLst/>
          </a:prstGeom>
          <a:noFill/>
          <a:ln>
            <a:noFill/>
          </a:ln>
        </p:spPr>
      </p:pic>
      <p:sp>
        <p:nvSpPr>
          <p:cNvPr id="316" name="Google Shape;316;p48"/>
          <p:cNvSpPr txBox="1">
            <a:spLocks noGrp="1"/>
          </p:cNvSpPr>
          <p:nvPr>
            <p:ph type="ctrTitle" idx="4294967295"/>
          </p:nvPr>
        </p:nvSpPr>
        <p:spPr>
          <a:xfrm>
            <a:off x="1269950" y="3990902"/>
            <a:ext cx="10464900" cy="1262700"/>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FFFFFF"/>
              </a:buClr>
              <a:buSzPts val="5500"/>
              <a:buFont typeface="Arial"/>
              <a:buNone/>
            </a:pPr>
            <a:r>
              <a:rPr lang="en-US" b="0">
                <a:latin typeface="Red Hat Display"/>
                <a:ea typeface="Red Hat Display"/>
                <a:cs typeface="Red Hat Display"/>
                <a:sym typeface="Red Hat Display"/>
              </a:rPr>
              <a:t>Q&amp;A</a:t>
            </a:r>
            <a:endParaRPr i="0" u="none" strike="noStrike" cap="none">
              <a:solidFill>
                <a:srgbClr val="FFFFFF"/>
              </a:solidFill>
              <a:latin typeface="Red Hat Display"/>
              <a:ea typeface="Red Hat Display"/>
              <a:cs typeface="Red Hat Display"/>
              <a:sym typeface="Red Hat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pic>
        <p:nvPicPr>
          <p:cNvPr id="92" name="Google Shape;92;p19" descr="SquareMoon-Logo-Blue_Neg copy.png"/>
          <p:cNvPicPr preferRelativeResize="0"/>
          <p:nvPr/>
        </p:nvPicPr>
        <p:blipFill rotWithShape="1">
          <a:blip r:embed="rId3">
            <a:alphaModFix/>
          </a:blip>
          <a:srcRect/>
          <a:stretch/>
        </p:blipFill>
        <p:spPr>
          <a:xfrm>
            <a:off x="9984299" y="9166573"/>
            <a:ext cx="2787430" cy="406965"/>
          </a:xfrm>
          <a:prstGeom prst="rect">
            <a:avLst/>
          </a:prstGeom>
          <a:noFill/>
          <a:ln>
            <a:noFill/>
          </a:ln>
        </p:spPr>
      </p:pic>
      <p:pic>
        <p:nvPicPr>
          <p:cNvPr id="93" name="Google Shape;93;p19"/>
          <p:cNvPicPr preferRelativeResize="0"/>
          <p:nvPr/>
        </p:nvPicPr>
        <p:blipFill>
          <a:blip r:embed="rId4">
            <a:alphaModFix/>
          </a:blip>
          <a:stretch>
            <a:fillRect/>
          </a:stretch>
        </p:blipFill>
        <p:spPr>
          <a:xfrm>
            <a:off x="930275" y="1733550"/>
            <a:ext cx="11144250" cy="6286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71C24"/>
        </a:solidFill>
        <a:effectLst/>
      </p:bgPr>
    </p:bg>
    <p:spTree>
      <p:nvGrpSpPr>
        <p:cNvPr id="1" name="Shape 97"/>
        <p:cNvGrpSpPr/>
        <p:nvPr/>
      </p:nvGrpSpPr>
      <p:grpSpPr>
        <a:xfrm>
          <a:off x="0" y="0"/>
          <a:ext cx="0" cy="0"/>
          <a:chOff x="0" y="0"/>
          <a:chExt cx="0" cy="0"/>
        </a:xfrm>
      </p:grpSpPr>
      <p:sp>
        <p:nvSpPr>
          <p:cNvPr id="98" name="Google Shape;98;p20"/>
          <p:cNvSpPr txBox="1">
            <a:spLocks noGrp="1"/>
          </p:cNvSpPr>
          <p:nvPr>
            <p:ph type="ctrTitle" idx="4294967295"/>
          </p:nvPr>
        </p:nvSpPr>
        <p:spPr>
          <a:xfrm>
            <a:off x="1269950" y="2031301"/>
            <a:ext cx="10464900" cy="5691000"/>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FFFFFF"/>
              </a:buClr>
              <a:buSzPts val="8000"/>
              <a:buFont typeface="Arial"/>
              <a:buNone/>
            </a:pPr>
            <a:r>
              <a:rPr lang="en-US" sz="7200">
                <a:latin typeface="Red Hat Display"/>
                <a:ea typeface="Red Hat Display"/>
                <a:cs typeface="Red Hat Display"/>
                <a:sym typeface="Red Hat Display"/>
              </a:rPr>
              <a:t>Safeguarding your business webpage against </a:t>
            </a:r>
            <a:r>
              <a:rPr lang="en-US" sz="7200">
                <a:solidFill>
                  <a:srgbClr val="EF6659"/>
                </a:solidFill>
                <a:latin typeface="Red Hat Display"/>
                <a:ea typeface="Red Hat Display"/>
                <a:cs typeface="Red Hat Display"/>
                <a:sym typeface="Red Hat Display"/>
              </a:rPr>
              <a:t>threats</a:t>
            </a:r>
            <a:r>
              <a:rPr lang="en-US" sz="7200">
                <a:latin typeface="Red Hat Display"/>
                <a:ea typeface="Red Hat Display"/>
                <a:cs typeface="Red Hat Display"/>
                <a:sym typeface="Red Hat Display"/>
              </a:rPr>
              <a:t> and enhancing the user </a:t>
            </a:r>
            <a:r>
              <a:rPr lang="en-US" sz="7200">
                <a:solidFill>
                  <a:srgbClr val="21BAD8"/>
                </a:solidFill>
                <a:latin typeface="Red Hat Display"/>
                <a:ea typeface="Red Hat Display"/>
                <a:cs typeface="Red Hat Display"/>
                <a:sym typeface="Red Hat Display"/>
              </a:rPr>
              <a:t>experience</a:t>
            </a:r>
            <a:endParaRPr sz="7200" i="0" u="none" strike="noStrike" cap="none">
              <a:solidFill>
                <a:srgbClr val="FFFFFF"/>
              </a:solidFill>
              <a:latin typeface="Red Hat Display"/>
              <a:ea typeface="Red Hat Display"/>
              <a:cs typeface="Red Hat Display"/>
              <a:sym typeface="Red Hat Display"/>
            </a:endParaRPr>
          </a:p>
        </p:txBody>
      </p:sp>
      <p:pic>
        <p:nvPicPr>
          <p:cNvPr id="99" name="Google Shape;99;p20" descr="SquareMoon-Logo-Blue_Neg copy.png"/>
          <p:cNvPicPr preferRelativeResize="0"/>
          <p:nvPr/>
        </p:nvPicPr>
        <p:blipFill rotWithShape="1">
          <a:blip r:embed="rId3">
            <a:alphaModFix/>
          </a:blip>
          <a:srcRect/>
          <a:stretch/>
        </p:blipFill>
        <p:spPr>
          <a:xfrm>
            <a:off x="9984299" y="9166573"/>
            <a:ext cx="2787430" cy="4069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71C24"/>
        </a:solidFill>
        <a:effectLst/>
      </p:bgPr>
    </p:bg>
    <p:spTree>
      <p:nvGrpSpPr>
        <p:cNvPr id="1" name="Shape 103"/>
        <p:cNvGrpSpPr/>
        <p:nvPr/>
      </p:nvGrpSpPr>
      <p:grpSpPr>
        <a:xfrm>
          <a:off x="0" y="0"/>
          <a:ext cx="0" cy="0"/>
          <a:chOff x="0" y="0"/>
          <a:chExt cx="0" cy="0"/>
        </a:xfrm>
      </p:grpSpPr>
      <p:pic>
        <p:nvPicPr>
          <p:cNvPr id="104" name="Google Shape;104;p21" descr="SquareMoon-Logo-Blue_Neg copy.png"/>
          <p:cNvPicPr preferRelativeResize="0"/>
          <p:nvPr/>
        </p:nvPicPr>
        <p:blipFill rotWithShape="1">
          <a:blip r:embed="rId3">
            <a:alphaModFix/>
          </a:blip>
          <a:srcRect/>
          <a:stretch/>
        </p:blipFill>
        <p:spPr>
          <a:xfrm>
            <a:off x="9988533" y="9166573"/>
            <a:ext cx="2787430" cy="406965"/>
          </a:xfrm>
          <a:prstGeom prst="rect">
            <a:avLst/>
          </a:prstGeom>
          <a:noFill/>
          <a:ln>
            <a:noFill/>
          </a:ln>
        </p:spPr>
      </p:pic>
      <p:sp>
        <p:nvSpPr>
          <p:cNvPr id="105" name="Google Shape;105;p21"/>
          <p:cNvSpPr txBox="1"/>
          <p:nvPr/>
        </p:nvSpPr>
        <p:spPr>
          <a:xfrm>
            <a:off x="952500" y="648349"/>
            <a:ext cx="11099700" cy="10008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5840"/>
              <a:buFont typeface="Arial"/>
              <a:buNone/>
            </a:pPr>
            <a:r>
              <a:rPr lang="en-US" sz="5840" b="1" i="0" u="none" strike="noStrike" cap="none">
                <a:solidFill>
                  <a:srgbClr val="FFFFFF"/>
                </a:solidFill>
                <a:latin typeface="Red Hat Display"/>
                <a:ea typeface="Red Hat Display"/>
                <a:cs typeface="Red Hat Display"/>
                <a:sym typeface="Red Hat Display"/>
              </a:rPr>
              <a:t>Agenda</a:t>
            </a:r>
            <a:endParaRPr sz="1400" i="0" u="none" strike="noStrike" cap="none">
              <a:solidFill>
                <a:srgbClr val="000000"/>
              </a:solidFill>
              <a:latin typeface="Red Hat Display"/>
              <a:ea typeface="Red Hat Display"/>
              <a:cs typeface="Red Hat Display"/>
              <a:sym typeface="Red Hat Display"/>
            </a:endParaRPr>
          </a:p>
        </p:txBody>
      </p:sp>
      <p:sp>
        <p:nvSpPr>
          <p:cNvPr id="106" name="Google Shape;106;p21"/>
          <p:cNvSpPr txBox="1"/>
          <p:nvPr/>
        </p:nvSpPr>
        <p:spPr>
          <a:xfrm>
            <a:off x="952550" y="1982499"/>
            <a:ext cx="11099700" cy="6251700"/>
          </a:xfrm>
          <a:prstGeom prst="rect">
            <a:avLst/>
          </a:prstGeom>
          <a:noFill/>
          <a:ln>
            <a:noFill/>
          </a:ln>
        </p:spPr>
        <p:txBody>
          <a:bodyPr spcFirstLastPara="1" wrap="square" lIns="50800" tIns="50800" rIns="50800" bIns="50800" anchor="ctr" anchorCtr="0">
            <a:noAutofit/>
          </a:bodyPr>
          <a:lstStyle/>
          <a:p>
            <a:pPr marL="457200" lvl="0" indent="-457200" algn="l" rtl="0">
              <a:spcBef>
                <a:spcPts val="4100"/>
              </a:spcBef>
              <a:spcAft>
                <a:spcPts val="0"/>
              </a:spcAft>
              <a:buClr>
                <a:schemeClr val="lt1"/>
              </a:buClr>
              <a:buSzPts val="3600"/>
              <a:buFont typeface="Red Hat Display"/>
              <a:buChar char="•"/>
            </a:pPr>
            <a:r>
              <a:rPr lang="en-US" sz="3600">
                <a:solidFill>
                  <a:srgbClr val="FFFFFF"/>
                </a:solidFill>
                <a:latin typeface="Red Hat Display"/>
                <a:ea typeface="Red Hat Display"/>
                <a:cs typeface="Red Hat Display"/>
                <a:sym typeface="Red Hat Display"/>
              </a:rPr>
              <a:t>What is a </a:t>
            </a:r>
            <a:r>
              <a:rPr lang="en-US" sz="3600" b="1">
                <a:solidFill>
                  <a:srgbClr val="21BAD8"/>
                </a:solidFill>
                <a:latin typeface="Red Hat Display"/>
                <a:ea typeface="Red Hat Display"/>
                <a:cs typeface="Red Hat Display"/>
                <a:sym typeface="Red Hat Display"/>
              </a:rPr>
              <a:t>proxy</a:t>
            </a:r>
            <a:r>
              <a:rPr lang="en-US" sz="3600">
                <a:solidFill>
                  <a:srgbClr val="FFFFFF"/>
                </a:solidFill>
                <a:latin typeface="Red Hat Display"/>
                <a:ea typeface="Red Hat Display"/>
                <a:cs typeface="Red Hat Display"/>
                <a:sym typeface="Red Hat Display"/>
              </a:rPr>
              <a:t> and what is it used for</a:t>
            </a:r>
            <a:endParaRPr sz="3600">
              <a:solidFill>
                <a:srgbClr val="FFFFFF"/>
              </a:solidFill>
              <a:latin typeface="Red Hat Display"/>
              <a:ea typeface="Red Hat Display"/>
              <a:cs typeface="Red Hat Display"/>
              <a:sym typeface="Red Hat Display"/>
            </a:endParaRPr>
          </a:p>
          <a:p>
            <a:pPr marL="457200" lvl="0" indent="-457200" algn="l" rtl="0">
              <a:spcBef>
                <a:spcPts val="4100"/>
              </a:spcBef>
              <a:spcAft>
                <a:spcPts val="0"/>
              </a:spcAft>
              <a:buClr>
                <a:srgbClr val="FFFFFF"/>
              </a:buClr>
              <a:buSzPts val="3600"/>
              <a:buFont typeface="Red Hat Display"/>
              <a:buChar char="•"/>
            </a:pPr>
            <a:r>
              <a:rPr lang="en-US" sz="3600">
                <a:solidFill>
                  <a:srgbClr val="FFFFFF"/>
                </a:solidFill>
                <a:latin typeface="Red Hat Display"/>
                <a:ea typeface="Red Hat Display"/>
                <a:cs typeface="Red Hat Display"/>
                <a:sym typeface="Red Hat Display"/>
              </a:rPr>
              <a:t>Why should we use a </a:t>
            </a:r>
            <a:r>
              <a:rPr lang="en-US" sz="3600" b="1">
                <a:solidFill>
                  <a:srgbClr val="EF6659"/>
                </a:solidFill>
                <a:latin typeface="Red Hat Display"/>
                <a:ea typeface="Red Hat Display"/>
                <a:cs typeface="Red Hat Display"/>
                <a:sym typeface="Red Hat Display"/>
              </a:rPr>
              <a:t>WAF</a:t>
            </a:r>
            <a:endParaRPr sz="3600">
              <a:solidFill>
                <a:srgbClr val="FFFFFF"/>
              </a:solidFill>
              <a:latin typeface="Red Hat Display"/>
              <a:ea typeface="Red Hat Display"/>
              <a:cs typeface="Red Hat Display"/>
              <a:sym typeface="Red Hat Display"/>
            </a:endParaRPr>
          </a:p>
          <a:p>
            <a:pPr marL="457200" lvl="0" indent="-457200" algn="l" rtl="0">
              <a:spcBef>
                <a:spcPts val="4100"/>
              </a:spcBef>
              <a:spcAft>
                <a:spcPts val="0"/>
              </a:spcAft>
              <a:buClr>
                <a:srgbClr val="FFFFFF"/>
              </a:buClr>
              <a:buSzPts val="3600"/>
              <a:buFont typeface="Red Hat Display"/>
              <a:buChar char="•"/>
            </a:pPr>
            <a:r>
              <a:rPr lang="en-US" sz="3600">
                <a:solidFill>
                  <a:srgbClr val="FFFFFF"/>
                </a:solidFill>
                <a:latin typeface="Red Hat Display"/>
                <a:ea typeface="Red Hat Display"/>
                <a:cs typeface="Red Hat Display"/>
                <a:sym typeface="Red Hat Display"/>
              </a:rPr>
              <a:t>Working Business example</a:t>
            </a:r>
            <a:endParaRPr sz="3600">
              <a:solidFill>
                <a:srgbClr val="FFFFFF"/>
              </a:solidFill>
              <a:latin typeface="Red Hat Display"/>
              <a:ea typeface="Red Hat Display"/>
              <a:cs typeface="Red Hat Display"/>
              <a:sym typeface="Red Hat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71C24"/>
        </a:solidFill>
        <a:effectLst/>
      </p:bgPr>
    </p:bg>
    <p:spTree>
      <p:nvGrpSpPr>
        <p:cNvPr id="1" name="Shape 110"/>
        <p:cNvGrpSpPr/>
        <p:nvPr/>
      </p:nvGrpSpPr>
      <p:grpSpPr>
        <a:xfrm>
          <a:off x="0" y="0"/>
          <a:ext cx="0" cy="0"/>
          <a:chOff x="0" y="0"/>
          <a:chExt cx="0" cy="0"/>
        </a:xfrm>
      </p:grpSpPr>
      <p:sp>
        <p:nvSpPr>
          <p:cNvPr id="111" name="Google Shape;111;p22"/>
          <p:cNvSpPr txBox="1">
            <a:spLocks noGrp="1"/>
          </p:cNvSpPr>
          <p:nvPr>
            <p:ph type="ctrTitle" idx="4294967295"/>
          </p:nvPr>
        </p:nvSpPr>
        <p:spPr>
          <a:xfrm>
            <a:off x="1270000" y="2671233"/>
            <a:ext cx="10464900" cy="3302100"/>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FFFFFF"/>
              </a:buClr>
              <a:buSzPts val="8000"/>
              <a:buFont typeface="Arial"/>
              <a:buNone/>
            </a:pPr>
            <a:r>
              <a:rPr lang="en-US" sz="7200">
                <a:latin typeface="Red Hat Display"/>
                <a:ea typeface="Red Hat Display"/>
                <a:cs typeface="Red Hat Display"/>
                <a:sym typeface="Red Hat Display"/>
              </a:rPr>
              <a:t>What is a </a:t>
            </a:r>
            <a:r>
              <a:rPr lang="en-US" sz="7200">
                <a:highlight>
                  <a:srgbClr val="EF6659"/>
                </a:highlight>
                <a:latin typeface="Red Hat Display"/>
                <a:ea typeface="Red Hat Display"/>
                <a:cs typeface="Red Hat Display"/>
                <a:sym typeface="Red Hat Display"/>
              </a:rPr>
              <a:t>proxy</a:t>
            </a:r>
            <a:r>
              <a:rPr lang="en-US" sz="7200">
                <a:latin typeface="Red Hat Display"/>
                <a:ea typeface="Red Hat Display"/>
                <a:cs typeface="Red Hat Display"/>
                <a:sym typeface="Red Hat Display"/>
              </a:rPr>
              <a:t> and what is used for?</a:t>
            </a:r>
            <a:endParaRPr sz="7200" i="0" u="none" strike="noStrike" cap="none">
              <a:solidFill>
                <a:srgbClr val="FFFFFF"/>
              </a:solidFill>
              <a:latin typeface="Red Hat Display"/>
              <a:ea typeface="Red Hat Display"/>
              <a:cs typeface="Red Hat Display"/>
              <a:sym typeface="Red Hat Display"/>
            </a:endParaRPr>
          </a:p>
        </p:txBody>
      </p:sp>
      <p:pic>
        <p:nvPicPr>
          <p:cNvPr id="112" name="Google Shape;112;p22" descr="SquareMoon-Logo-Blue_Neg copy.png"/>
          <p:cNvPicPr preferRelativeResize="0"/>
          <p:nvPr/>
        </p:nvPicPr>
        <p:blipFill rotWithShape="1">
          <a:blip r:embed="rId3">
            <a:alphaModFix/>
          </a:blip>
          <a:srcRect/>
          <a:stretch/>
        </p:blipFill>
        <p:spPr>
          <a:xfrm>
            <a:off x="9984299" y="9166573"/>
            <a:ext cx="2787430" cy="4069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71C24"/>
        </a:solidFill>
        <a:effectLst/>
      </p:bgPr>
    </p:bg>
    <p:spTree>
      <p:nvGrpSpPr>
        <p:cNvPr id="1" name="Shape 116"/>
        <p:cNvGrpSpPr/>
        <p:nvPr/>
      </p:nvGrpSpPr>
      <p:grpSpPr>
        <a:xfrm>
          <a:off x="0" y="0"/>
          <a:ext cx="0" cy="0"/>
          <a:chOff x="0" y="0"/>
          <a:chExt cx="0" cy="0"/>
        </a:xfrm>
      </p:grpSpPr>
      <p:pic>
        <p:nvPicPr>
          <p:cNvPr id="117" name="Google Shape;117;p23" descr="SquareMoon-Logo-Blue_Neg copy.png"/>
          <p:cNvPicPr preferRelativeResize="0"/>
          <p:nvPr/>
        </p:nvPicPr>
        <p:blipFill rotWithShape="1">
          <a:blip r:embed="rId3">
            <a:alphaModFix/>
          </a:blip>
          <a:srcRect/>
          <a:stretch/>
        </p:blipFill>
        <p:spPr>
          <a:xfrm>
            <a:off x="9988533" y="9166573"/>
            <a:ext cx="2787430" cy="406965"/>
          </a:xfrm>
          <a:prstGeom prst="rect">
            <a:avLst/>
          </a:prstGeom>
          <a:noFill/>
          <a:ln>
            <a:noFill/>
          </a:ln>
        </p:spPr>
      </p:pic>
      <p:sp>
        <p:nvSpPr>
          <p:cNvPr id="118" name="Google Shape;118;p23"/>
          <p:cNvSpPr txBox="1"/>
          <p:nvPr/>
        </p:nvSpPr>
        <p:spPr>
          <a:xfrm>
            <a:off x="952500" y="648349"/>
            <a:ext cx="11099700" cy="10008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5840"/>
              <a:buFont typeface="Arial"/>
              <a:buNone/>
            </a:pPr>
            <a:r>
              <a:rPr lang="en-US" sz="5840" b="1">
                <a:solidFill>
                  <a:srgbClr val="FFFFFF"/>
                </a:solidFill>
                <a:latin typeface="Red Hat Display"/>
                <a:ea typeface="Red Hat Display"/>
                <a:cs typeface="Red Hat Display"/>
                <a:sym typeface="Red Hat Display"/>
              </a:rPr>
              <a:t>Proxy</a:t>
            </a:r>
            <a:endParaRPr sz="1400" i="0" u="none" strike="noStrike" cap="none">
              <a:solidFill>
                <a:srgbClr val="000000"/>
              </a:solidFill>
              <a:latin typeface="Red Hat Display"/>
              <a:ea typeface="Red Hat Display"/>
              <a:cs typeface="Red Hat Display"/>
              <a:sym typeface="Red Hat Display"/>
            </a:endParaRPr>
          </a:p>
        </p:txBody>
      </p:sp>
      <p:sp>
        <p:nvSpPr>
          <p:cNvPr id="119" name="Google Shape;119;p23"/>
          <p:cNvSpPr txBox="1"/>
          <p:nvPr/>
        </p:nvSpPr>
        <p:spPr>
          <a:xfrm>
            <a:off x="952550" y="1982499"/>
            <a:ext cx="11099700" cy="6251700"/>
          </a:xfrm>
          <a:prstGeom prst="rect">
            <a:avLst/>
          </a:prstGeom>
          <a:noFill/>
          <a:ln>
            <a:noFill/>
          </a:ln>
        </p:spPr>
        <p:txBody>
          <a:bodyPr spcFirstLastPara="1" wrap="square" lIns="50800" tIns="50800" rIns="50800" bIns="50800" anchor="ctr" anchorCtr="0">
            <a:noAutofit/>
          </a:bodyPr>
          <a:lstStyle/>
          <a:p>
            <a:pPr marL="457200" lvl="0" indent="-457200" algn="l" rtl="0">
              <a:spcBef>
                <a:spcPts val="4100"/>
              </a:spcBef>
              <a:spcAft>
                <a:spcPts val="0"/>
              </a:spcAft>
              <a:buClr>
                <a:schemeClr val="lt1"/>
              </a:buClr>
              <a:buSzPts val="3600"/>
              <a:buFont typeface="Red Hat Display"/>
              <a:buChar char="•"/>
            </a:pPr>
            <a:r>
              <a:rPr lang="en-US" sz="3600">
                <a:solidFill>
                  <a:srgbClr val="FFFFFF"/>
                </a:solidFill>
                <a:latin typeface="Red Hat Display"/>
                <a:ea typeface="Red Hat Display"/>
                <a:cs typeface="Red Hat Display"/>
                <a:sym typeface="Red Hat Display"/>
              </a:rPr>
              <a:t>Sits between Internet and Web Server</a:t>
            </a:r>
            <a:endParaRPr sz="3600">
              <a:solidFill>
                <a:srgbClr val="FFFFFF"/>
              </a:solidFill>
              <a:latin typeface="Red Hat Display"/>
              <a:ea typeface="Red Hat Display"/>
              <a:cs typeface="Red Hat Display"/>
              <a:sym typeface="Red Hat Display"/>
            </a:endParaRPr>
          </a:p>
          <a:p>
            <a:pPr marL="457200" lvl="0" indent="-457200" algn="l" rtl="0">
              <a:spcBef>
                <a:spcPts val="4100"/>
              </a:spcBef>
              <a:spcAft>
                <a:spcPts val="0"/>
              </a:spcAft>
              <a:buClr>
                <a:srgbClr val="FFFFFF"/>
              </a:buClr>
              <a:buSzPts val="3600"/>
              <a:buFont typeface="Red Hat Display"/>
              <a:buChar char="•"/>
            </a:pPr>
            <a:r>
              <a:rPr lang="en-US" sz="3600" b="1">
                <a:solidFill>
                  <a:srgbClr val="21BAD8"/>
                </a:solidFill>
                <a:latin typeface="Red Hat Display"/>
                <a:ea typeface="Red Hat Display"/>
                <a:cs typeface="Red Hat Display"/>
                <a:sym typeface="Red Hat Display"/>
              </a:rPr>
              <a:t>Forwards</a:t>
            </a:r>
            <a:r>
              <a:rPr lang="en-US" sz="3600">
                <a:solidFill>
                  <a:srgbClr val="FFFFFF"/>
                </a:solidFill>
                <a:latin typeface="Red Hat Display"/>
                <a:ea typeface="Red Hat Display"/>
                <a:cs typeface="Red Hat Display"/>
                <a:sym typeface="Red Hat Display"/>
              </a:rPr>
              <a:t> call to the Web Server</a:t>
            </a:r>
            <a:endParaRPr sz="3600">
              <a:solidFill>
                <a:srgbClr val="FFFFFF"/>
              </a:solidFill>
              <a:latin typeface="Red Hat Display"/>
              <a:ea typeface="Red Hat Display"/>
              <a:cs typeface="Red Hat Display"/>
              <a:sym typeface="Red Hat Display"/>
            </a:endParaRPr>
          </a:p>
          <a:p>
            <a:pPr marL="457200" lvl="0" indent="-457200" algn="l" rtl="0">
              <a:spcBef>
                <a:spcPts val="4100"/>
              </a:spcBef>
              <a:spcAft>
                <a:spcPts val="0"/>
              </a:spcAft>
              <a:buClr>
                <a:srgbClr val="FFFFFF"/>
              </a:buClr>
              <a:buSzPts val="3600"/>
              <a:buFont typeface="Red Hat Display"/>
              <a:buChar char="•"/>
            </a:pPr>
            <a:r>
              <a:rPr lang="en-US" sz="3600">
                <a:solidFill>
                  <a:srgbClr val="FFFFFF"/>
                </a:solidFill>
                <a:latin typeface="Red Hat Display"/>
                <a:ea typeface="Red Hat Display"/>
                <a:cs typeface="Red Hat Display"/>
                <a:sym typeface="Red Hat Display"/>
              </a:rPr>
              <a:t>Increase </a:t>
            </a:r>
            <a:r>
              <a:rPr lang="en-US" sz="3600" b="1">
                <a:solidFill>
                  <a:srgbClr val="21BAD8"/>
                </a:solidFill>
                <a:latin typeface="Red Hat Display"/>
                <a:ea typeface="Red Hat Display"/>
                <a:cs typeface="Red Hat Display"/>
                <a:sym typeface="Red Hat Display"/>
              </a:rPr>
              <a:t>Security</a:t>
            </a:r>
            <a:r>
              <a:rPr lang="en-US" sz="3600">
                <a:solidFill>
                  <a:srgbClr val="FFFFFF"/>
                </a:solidFill>
                <a:latin typeface="Red Hat Display"/>
                <a:ea typeface="Red Hat Display"/>
                <a:cs typeface="Red Hat Display"/>
                <a:sym typeface="Red Hat Display"/>
              </a:rPr>
              <a:t> and Performance</a:t>
            </a:r>
            <a:endParaRPr sz="3600">
              <a:solidFill>
                <a:srgbClr val="FFFFFF"/>
              </a:solidFill>
              <a:latin typeface="Red Hat Display"/>
              <a:ea typeface="Red Hat Display"/>
              <a:cs typeface="Red Hat Display"/>
              <a:sym typeface="Red Hat Display"/>
            </a:endParaRPr>
          </a:p>
          <a:p>
            <a:pPr marL="457200" lvl="0" indent="-457200" algn="l" rtl="0">
              <a:spcBef>
                <a:spcPts val="4100"/>
              </a:spcBef>
              <a:spcAft>
                <a:spcPts val="0"/>
              </a:spcAft>
              <a:buClr>
                <a:srgbClr val="FFFFFF"/>
              </a:buClr>
              <a:buSzPts val="3600"/>
              <a:buFont typeface="Red Hat Display"/>
              <a:buChar char="•"/>
            </a:pPr>
            <a:r>
              <a:rPr lang="en-US" sz="3600" b="1">
                <a:solidFill>
                  <a:srgbClr val="21BAD8"/>
                </a:solidFill>
                <a:latin typeface="Red Hat Display"/>
                <a:ea typeface="Red Hat Display"/>
                <a:cs typeface="Red Hat Display"/>
                <a:sym typeface="Red Hat Display"/>
              </a:rPr>
              <a:t>Caching</a:t>
            </a:r>
            <a:r>
              <a:rPr lang="en-US" sz="3600">
                <a:solidFill>
                  <a:srgbClr val="FFFFFF"/>
                </a:solidFill>
                <a:latin typeface="Red Hat Display"/>
                <a:ea typeface="Red Hat Display"/>
                <a:cs typeface="Red Hat Display"/>
                <a:sym typeface="Red Hat Display"/>
              </a:rPr>
              <a:t> Requests</a:t>
            </a:r>
            <a:endParaRPr sz="3600">
              <a:solidFill>
                <a:srgbClr val="FFFFFF"/>
              </a:solidFill>
              <a:latin typeface="Red Hat Display"/>
              <a:ea typeface="Red Hat Display"/>
              <a:cs typeface="Red Hat Display"/>
              <a:sym typeface="Red Hat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pic>
        <p:nvPicPr>
          <p:cNvPr id="124" name="Google Shape;124;p24" descr="SquareMoon-Logo-Blue_Neg copy.png"/>
          <p:cNvPicPr preferRelativeResize="0"/>
          <p:nvPr/>
        </p:nvPicPr>
        <p:blipFill rotWithShape="1">
          <a:blip r:embed="rId3">
            <a:alphaModFix/>
          </a:blip>
          <a:srcRect/>
          <a:stretch/>
        </p:blipFill>
        <p:spPr>
          <a:xfrm>
            <a:off x="9984299" y="9166573"/>
            <a:ext cx="2787430" cy="406965"/>
          </a:xfrm>
          <a:prstGeom prst="rect">
            <a:avLst/>
          </a:prstGeom>
          <a:noFill/>
          <a:ln>
            <a:noFill/>
          </a:ln>
        </p:spPr>
      </p:pic>
      <p:pic>
        <p:nvPicPr>
          <p:cNvPr id="125" name="Google Shape;125;p24"/>
          <p:cNvPicPr preferRelativeResize="0"/>
          <p:nvPr/>
        </p:nvPicPr>
        <p:blipFill>
          <a:blip r:embed="rId4">
            <a:alphaModFix/>
          </a:blip>
          <a:stretch>
            <a:fillRect/>
          </a:stretch>
        </p:blipFill>
        <p:spPr>
          <a:xfrm>
            <a:off x="864375" y="2057788"/>
            <a:ext cx="11276052" cy="5638026"/>
          </a:xfrm>
          <a:prstGeom prst="rect">
            <a:avLst/>
          </a:prstGeom>
          <a:noFill/>
          <a:ln>
            <a:noFill/>
          </a:ln>
        </p:spPr>
      </p:pic>
      <p:sp>
        <p:nvSpPr>
          <p:cNvPr id="126" name="Google Shape;126;p24"/>
          <p:cNvSpPr/>
          <p:nvPr/>
        </p:nvSpPr>
        <p:spPr>
          <a:xfrm>
            <a:off x="4454725" y="3899225"/>
            <a:ext cx="7565100" cy="272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27" name="Google Shape;127;p24"/>
          <p:cNvSpPr/>
          <p:nvPr/>
        </p:nvSpPr>
        <p:spPr>
          <a:xfrm>
            <a:off x="7031925" y="3754800"/>
            <a:ext cx="4854600" cy="2632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1172</Words>
  <Application>Microsoft Macintosh PowerPoint</Application>
  <PresentationFormat>Custom</PresentationFormat>
  <Paragraphs>103</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Red Hat Display Black</vt:lpstr>
      <vt:lpstr>Red Hat Display</vt:lpstr>
      <vt:lpstr>Arial</vt:lpstr>
      <vt:lpstr>Red Hat Display Medium</vt:lpstr>
      <vt:lpstr>Helvetica</vt:lpstr>
      <vt:lpstr>Helvetica Neue</vt:lpstr>
      <vt:lpstr>White</vt:lpstr>
      <vt:lpstr>Leveraging Proxy &amp; Load Balancing for Efficient Web Data Traffic Management</vt:lpstr>
      <vt:lpstr>Johan Hedman</vt:lpstr>
      <vt:lpstr>PowerPoint Presentation</vt:lpstr>
      <vt:lpstr>PowerPoint Presentation</vt:lpstr>
      <vt:lpstr>Safeguarding your business webpage against threats and enhancing the user experience</vt:lpstr>
      <vt:lpstr>PowerPoint Presentation</vt:lpstr>
      <vt:lpstr>What is a proxy and what is used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Average call per day 150 000 1,74 calls/sec</vt:lpstr>
      <vt:lpstr>PowerPoint Presentation</vt:lpstr>
      <vt:lpstr>Average per day 120 MB just 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 results of adding a WAF + Proxy</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Proxy &amp; Load Balancing for Efficient Web Data Traffic Management</dc:title>
  <cp:lastModifiedBy>Johan Hedman</cp:lastModifiedBy>
  <cp:revision>5</cp:revision>
  <dcterms:modified xsi:type="dcterms:W3CDTF">2024-06-05T08:40:38Z</dcterms:modified>
</cp:coreProperties>
</file>